
<file path=[Content_Types].xml><?xml version="1.0" encoding="utf-8"?>
<Types xmlns="http://schemas.openxmlformats.org/package/2006/content-types">
  <Default Extension="png" ContentType="image/png"/>
  <Default Extension="jpeg" ContentType="image/jpeg"/>
  <Default Extension="wma" ContentType="audio/x-ms-wma"/>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handoutMasterIdLst>
    <p:handoutMasterId r:id="rId18"/>
  </p:handoutMasterIdLst>
  <p:sldIdLst>
    <p:sldId id="256" r:id="rId2"/>
    <p:sldId id="271" r:id="rId3"/>
    <p:sldId id="272" r:id="rId4"/>
    <p:sldId id="273" r:id="rId5"/>
    <p:sldId id="275" r:id="rId6"/>
    <p:sldId id="277" r:id="rId7"/>
    <p:sldId id="278" r:id="rId8"/>
    <p:sldId id="279" r:id="rId9"/>
    <p:sldId id="280" r:id="rId10"/>
    <p:sldId id="261" r:id="rId11"/>
    <p:sldId id="281" r:id="rId12"/>
    <p:sldId id="282" r:id="rId13"/>
    <p:sldId id="269" r:id="rId14"/>
    <p:sldId id="284" r:id="rId15"/>
    <p:sldId id="283" r:id="rId1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63C91-8FFD-410E-8234-7C0CA6D4C86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E788902-7C5C-4186-853D-D3654DEF3B35}">
      <dgm:prSet/>
      <dgm:spPr/>
      <dgm:t>
        <a:bodyPr/>
        <a:lstStyle/>
        <a:p>
          <a:r>
            <a:rPr lang="en-US" altLang="en-US">
              <a:ea typeface="ＭＳ Ｐゴシック" panose="020B0600070205080204" pitchFamily="34" charset="-128"/>
            </a:rPr>
            <a:t>Bullying often takes place where we are not….</a:t>
          </a:r>
          <a:endParaRPr lang="en-US" altLang="en-US" dirty="0">
            <a:ea typeface="ＭＳ Ｐゴシック" panose="020B0600070205080204" pitchFamily="34" charset="-128"/>
          </a:endParaRPr>
        </a:p>
      </dgm:t>
    </dgm:pt>
    <dgm:pt modelId="{75441118-E204-4091-A121-8C836DE44F54}" type="parTrans" cxnId="{5C33FD47-596E-4C22-A1DF-0C0002D4ED98}">
      <dgm:prSet/>
      <dgm:spPr/>
      <dgm:t>
        <a:bodyPr/>
        <a:lstStyle/>
        <a:p>
          <a:endParaRPr lang="en-US"/>
        </a:p>
      </dgm:t>
    </dgm:pt>
    <dgm:pt modelId="{04167C1A-2383-4EED-A863-C352BA8D1A29}" type="sibTrans" cxnId="{5C33FD47-596E-4C22-A1DF-0C0002D4ED98}">
      <dgm:prSet/>
      <dgm:spPr/>
      <dgm:t>
        <a:bodyPr/>
        <a:lstStyle/>
        <a:p>
          <a:endParaRPr lang="en-US"/>
        </a:p>
      </dgm:t>
    </dgm:pt>
    <dgm:pt modelId="{7B2F8D2E-B61D-43C2-B51C-B927AC5A8777}">
      <dgm:prSet/>
      <dgm:spPr/>
      <dgm:t>
        <a:bodyPr/>
        <a:lstStyle/>
        <a:p>
          <a:r>
            <a:rPr lang="en-US" altLang="en-US">
              <a:ea typeface="ＭＳ Ｐゴシック" panose="020B0600070205080204" pitchFamily="34" charset="-128"/>
            </a:rPr>
            <a:t>Students need to be encouraged to use the different reporting resources available to them</a:t>
          </a:r>
          <a:endParaRPr lang="en-US" altLang="en-US" dirty="0">
            <a:ea typeface="ＭＳ Ｐゴシック" panose="020B0600070205080204" pitchFamily="34" charset="-128"/>
          </a:endParaRPr>
        </a:p>
      </dgm:t>
    </dgm:pt>
    <dgm:pt modelId="{10813713-A06A-4408-BEA8-13608209A3C0}" type="parTrans" cxnId="{99A6FF3E-7016-441E-9F61-34B8E668EBBD}">
      <dgm:prSet/>
      <dgm:spPr/>
      <dgm:t>
        <a:bodyPr/>
        <a:lstStyle/>
        <a:p>
          <a:endParaRPr lang="en-US"/>
        </a:p>
      </dgm:t>
    </dgm:pt>
    <dgm:pt modelId="{E0F19C8C-BBD6-469D-97AB-66AD5102D7BB}" type="sibTrans" cxnId="{99A6FF3E-7016-441E-9F61-34B8E668EBBD}">
      <dgm:prSet/>
      <dgm:spPr/>
      <dgm:t>
        <a:bodyPr/>
        <a:lstStyle/>
        <a:p>
          <a:endParaRPr lang="en-US"/>
        </a:p>
      </dgm:t>
    </dgm:pt>
    <dgm:pt modelId="{CBA8213F-108A-47D5-B7B4-8840A02B72BE}">
      <dgm:prSet/>
      <dgm:spPr/>
      <dgm:t>
        <a:bodyPr/>
        <a:lstStyle/>
        <a:p>
          <a:r>
            <a:rPr lang="en-US" altLang="en-US">
              <a:ea typeface="ＭＳ Ｐゴシック" panose="020B0600070205080204" pitchFamily="34" charset="-128"/>
            </a:rPr>
            <a:t>Telling a trusted adult at school</a:t>
          </a:r>
          <a:endParaRPr lang="en-US" altLang="en-US" dirty="0">
            <a:ea typeface="ＭＳ Ｐゴシック" panose="020B0600070205080204" pitchFamily="34" charset="-128"/>
          </a:endParaRPr>
        </a:p>
      </dgm:t>
    </dgm:pt>
    <dgm:pt modelId="{F4D42D39-3DA5-47AA-89AB-0C48C83EBF42}" type="parTrans" cxnId="{BEFF26D3-5200-4C99-8BF8-5A9F22A6C0D7}">
      <dgm:prSet/>
      <dgm:spPr/>
      <dgm:t>
        <a:bodyPr/>
        <a:lstStyle/>
        <a:p>
          <a:endParaRPr lang="en-US"/>
        </a:p>
      </dgm:t>
    </dgm:pt>
    <dgm:pt modelId="{6C4C2264-4B8B-4958-88AA-1C6E50A8D188}" type="sibTrans" cxnId="{BEFF26D3-5200-4C99-8BF8-5A9F22A6C0D7}">
      <dgm:prSet/>
      <dgm:spPr/>
      <dgm:t>
        <a:bodyPr/>
        <a:lstStyle/>
        <a:p>
          <a:endParaRPr lang="en-US"/>
        </a:p>
      </dgm:t>
    </dgm:pt>
    <dgm:pt modelId="{30CAC9EE-E8CD-4EF9-8FB4-8C2F5CCF209A}">
      <dgm:prSet/>
      <dgm:spPr/>
      <dgm:t>
        <a:bodyPr/>
        <a:lstStyle/>
        <a:p>
          <a:r>
            <a:rPr lang="en-US" altLang="en-US">
              <a:ea typeface="ＭＳ Ｐゴシック" panose="020B0600070205080204" pitchFamily="34" charset="-128"/>
            </a:rPr>
            <a:t>Using Text a Tip</a:t>
          </a:r>
          <a:endParaRPr lang="en-US" altLang="en-US" dirty="0">
            <a:ea typeface="ＭＳ Ｐゴシック" panose="020B0600070205080204" pitchFamily="34" charset="-128"/>
          </a:endParaRPr>
        </a:p>
      </dgm:t>
    </dgm:pt>
    <dgm:pt modelId="{6563B25D-0966-4CD3-9F29-99E9442CE437}" type="parTrans" cxnId="{AC5C1DCB-4BFD-48B3-B975-E178E55D8D19}">
      <dgm:prSet/>
      <dgm:spPr/>
      <dgm:t>
        <a:bodyPr/>
        <a:lstStyle/>
        <a:p>
          <a:endParaRPr lang="en-US"/>
        </a:p>
      </dgm:t>
    </dgm:pt>
    <dgm:pt modelId="{56BB4BC2-3BA3-4456-91DC-BBD1D2C8131E}" type="sibTrans" cxnId="{AC5C1DCB-4BFD-48B3-B975-E178E55D8D19}">
      <dgm:prSet/>
      <dgm:spPr/>
      <dgm:t>
        <a:bodyPr/>
        <a:lstStyle/>
        <a:p>
          <a:endParaRPr lang="en-US"/>
        </a:p>
      </dgm:t>
    </dgm:pt>
    <dgm:pt modelId="{CB441B44-F3C9-4FB9-A5C8-F404435565CF}">
      <dgm:prSet/>
      <dgm:spPr/>
      <dgm:t>
        <a:bodyPr/>
        <a:lstStyle/>
        <a:p>
          <a:r>
            <a:rPr lang="en-US" altLang="en-US">
              <a:ea typeface="ＭＳ Ｐゴシック" panose="020B0600070205080204" pitchFamily="34" charset="-128"/>
            </a:rPr>
            <a:t>Teacher Strategies…..</a:t>
          </a:r>
          <a:endParaRPr lang="en-US" altLang="en-US" dirty="0">
            <a:ea typeface="ＭＳ Ｐゴシック" panose="020B0600070205080204" pitchFamily="34" charset="-128"/>
          </a:endParaRPr>
        </a:p>
      </dgm:t>
    </dgm:pt>
    <dgm:pt modelId="{67A5B9EF-8984-4E5F-B130-98AA1C9243F8}" type="parTrans" cxnId="{3CE84DC0-8A3B-47B6-AA00-A373FC84FA03}">
      <dgm:prSet/>
      <dgm:spPr/>
      <dgm:t>
        <a:bodyPr/>
        <a:lstStyle/>
        <a:p>
          <a:endParaRPr lang="en-US"/>
        </a:p>
      </dgm:t>
    </dgm:pt>
    <dgm:pt modelId="{A84E41BD-A4F0-4332-81AE-8A4A703C6F10}" type="sibTrans" cxnId="{3CE84DC0-8A3B-47B6-AA00-A373FC84FA03}">
      <dgm:prSet/>
      <dgm:spPr/>
      <dgm:t>
        <a:bodyPr/>
        <a:lstStyle/>
        <a:p>
          <a:endParaRPr lang="en-US"/>
        </a:p>
      </dgm:t>
    </dgm:pt>
    <dgm:pt modelId="{9FE87387-8300-4B1B-9076-1F1F7318F2BC}">
      <dgm:prSet/>
      <dgm:spPr/>
      <dgm:t>
        <a:bodyPr/>
        <a:lstStyle/>
        <a:p>
          <a:r>
            <a:rPr lang="en-US" altLang="en-US">
              <a:ea typeface="ＭＳ Ｐゴシック" panose="020B0600070205080204" pitchFamily="34" charset="-128"/>
            </a:rPr>
            <a:t>Listen and respond to bullying language or behavior immediately reminding students this is inappropriate</a:t>
          </a:r>
          <a:endParaRPr lang="en-US" altLang="en-US" dirty="0">
            <a:ea typeface="ＭＳ Ｐゴシック" panose="020B0600070205080204" pitchFamily="34" charset="-128"/>
          </a:endParaRPr>
        </a:p>
      </dgm:t>
    </dgm:pt>
    <dgm:pt modelId="{4B371595-72D4-4C5D-B894-4BC94B506810}" type="parTrans" cxnId="{BB640B38-929D-4781-B911-1A2E5FE72028}">
      <dgm:prSet/>
      <dgm:spPr/>
      <dgm:t>
        <a:bodyPr/>
        <a:lstStyle/>
        <a:p>
          <a:endParaRPr lang="en-US"/>
        </a:p>
      </dgm:t>
    </dgm:pt>
    <dgm:pt modelId="{A9C37FA1-89B5-4C3E-86BB-9B90BDC862D3}" type="sibTrans" cxnId="{BB640B38-929D-4781-B911-1A2E5FE72028}">
      <dgm:prSet/>
      <dgm:spPr/>
      <dgm:t>
        <a:bodyPr/>
        <a:lstStyle/>
        <a:p>
          <a:endParaRPr lang="en-US"/>
        </a:p>
      </dgm:t>
    </dgm:pt>
    <dgm:pt modelId="{03954F48-A8B0-436A-960E-0D65E959C446}">
      <dgm:prSet/>
      <dgm:spPr/>
      <dgm:t>
        <a:bodyPr/>
        <a:lstStyle/>
        <a:p>
          <a:r>
            <a:rPr lang="en-US" altLang="en-US">
              <a:ea typeface="ＭＳ Ｐゴシック" panose="020B0600070205080204" pitchFamily="34" charset="-128"/>
            </a:rPr>
            <a:t>Include assertive communication skills, conflict resolution strategies and bystander response strategies into your curriculum to strength students skills to combat bullying</a:t>
          </a:r>
          <a:endParaRPr lang="en-US" altLang="en-US" dirty="0">
            <a:ea typeface="ＭＳ Ｐゴシック" panose="020B0600070205080204" pitchFamily="34" charset="-128"/>
          </a:endParaRPr>
        </a:p>
      </dgm:t>
    </dgm:pt>
    <dgm:pt modelId="{67E396A4-B07B-4F51-AD42-D7C967EE40A8}" type="parTrans" cxnId="{98BAF6C2-2BBE-4F00-BE3F-B284457B0B8E}">
      <dgm:prSet/>
      <dgm:spPr/>
      <dgm:t>
        <a:bodyPr/>
        <a:lstStyle/>
        <a:p>
          <a:endParaRPr lang="en-US"/>
        </a:p>
      </dgm:t>
    </dgm:pt>
    <dgm:pt modelId="{68DD1F26-2609-4067-ACD9-260AD67E17FD}" type="sibTrans" cxnId="{98BAF6C2-2BBE-4F00-BE3F-B284457B0B8E}">
      <dgm:prSet/>
      <dgm:spPr/>
      <dgm:t>
        <a:bodyPr/>
        <a:lstStyle/>
        <a:p>
          <a:endParaRPr lang="en-US"/>
        </a:p>
      </dgm:t>
    </dgm:pt>
    <dgm:pt modelId="{8E463F21-81AA-408B-92D9-F2FCA407C0D1}" type="pres">
      <dgm:prSet presAssocID="{EA763C91-8FFD-410E-8234-7C0CA6D4C86D}" presName="Name0" presStyleCnt="0">
        <dgm:presLayoutVars>
          <dgm:dir/>
          <dgm:animLvl val="lvl"/>
          <dgm:resizeHandles val="exact"/>
        </dgm:presLayoutVars>
      </dgm:prSet>
      <dgm:spPr/>
    </dgm:pt>
    <dgm:pt modelId="{238303A0-55DB-4262-A80B-97F7D856B8AA}" type="pres">
      <dgm:prSet presAssocID="{2E788902-7C5C-4186-853D-D3654DEF3B35}" presName="linNode" presStyleCnt="0"/>
      <dgm:spPr/>
    </dgm:pt>
    <dgm:pt modelId="{FC06D3B8-9E99-42CB-B3CD-5ECE4D8AD7BA}" type="pres">
      <dgm:prSet presAssocID="{2E788902-7C5C-4186-853D-D3654DEF3B35}" presName="parentText" presStyleLbl="node1" presStyleIdx="0" presStyleCnt="2">
        <dgm:presLayoutVars>
          <dgm:chMax val="1"/>
          <dgm:bulletEnabled val="1"/>
        </dgm:presLayoutVars>
      </dgm:prSet>
      <dgm:spPr/>
    </dgm:pt>
    <dgm:pt modelId="{D0E28447-0615-4874-9013-4F973753BB81}" type="pres">
      <dgm:prSet presAssocID="{2E788902-7C5C-4186-853D-D3654DEF3B35}" presName="descendantText" presStyleLbl="alignAccFollowNode1" presStyleIdx="0" presStyleCnt="2">
        <dgm:presLayoutVars>
          <dgm:bulletEnabled val="1"/>
        </dgm:presLayoutVars>
      </dgm:prSet>
      <dgm:spPr/>
    </dgm:pt>
    <dgm:pt modelId="{B4FD275F-AD8A-44C2-9CE5-F574D51E0DD7}" type="pres">
      <dgm:prSet presAssocID="{04167C1A-2383-4EED-A863-C352BA8D1A29}" presName="sp" presStyleCnt="0"/>
      <dgm:spPr/>
    </dgm:pt>
    <dgm:pt modelId="{AC30B0BD-47E4-4BB3-95D4-6D05E8572803}" type="pres">
      <dgm:prSet presAssocID="{CB441B44-F3C9-4FB9-A5C8-F404435565CF}" presName="linNode" presStyleCnt="0"/>
      <dgm:spPr/>
    </dgm:pt>
    <dgm:pt modelId="{F3663AB9-3E69-493D-926E-DAAFCCE1E5F1}" type="pres">
      <dgm:prSet presAssocID="{CB441B44-F3C9-4FB9-A5C8-F404435565CF}" presName="parentText" presStyleLbl="node1" presStyleIdx="1" presStyleCnt="2">
        <dgm:presLayoutVars>
          <dgm:chMax val="1"/>
          <dgm:bulletEnabled val="1"/>
        </dgm:presLayoutVars>
      </dgm:prSet>
      <dgm:spPr/>
    </dgm:pt>
    <dgm:pt modelId="{2F9AE59D-C42B-4044-9B45-12FFF8DBB02B}" type="pres">
      <dgm:prSet presAssocID="{CB441B44-F3C9-4FB9-A5C8-F404435565CF}" presName="descendantText" presStyleLbl="alignAccFollowNode1" presStyleIdx="1" presStyleCnt="2">
        <dgm:presLayoutVars>
          <dgm:bulletEnabled val="1"/>
        </dgm:presLayoutVars>
      </dgm:prSet>
      <dgm:spPr/>
    </dgm:pt>
  </dgm:ptLst>
  <dgm:cxnLst>
    <dgm:cxn modelId="{3FF8B30B-CF3A-402A-973F-3CB4AE01E283}" type="presOf" srcId="{CBA8213F-108A-47D5-B7B4-8840A02B72BE}" destId="{D0E28447-0615-4874-9013-4F973753BB81}" srcOrd="0" destOrd="1" presId="urn:microsoft.com/office/officeart/2005/8/layout/vList5"/>
    <dgm:cxn modelId="{BB640B38-929D-4781-B911-1A2E5FE72028}" srcId="{CB441B44-F3C9-4FB9-A5C8-F404435565CF}" destId="{9FE87387-8300-4B1B-9076-1F1F7318F2BC}" srcOrd="0" destOrd="0" parTransId="{4B371595-72D4-4C5D-B894-4BC94B506810}" sibTransId="{A9C37FA1-89B5-4C3E-86BB-9B90BDC862D3}"/>
    <dgm:cxn modelId="{99A6FF3E-7016-441E-9F61-34B8E668EBBD}" srcId="{2E788902-7C5C-4186-853D-D3654DEF3B35}" destId="{7B2F8D2E-B61D-43C2-B51C-B927AC5A8777}" srcOrd="0" destOrd="0" parTransId="{10813713-A06A-4408-BEA8-13608209A3C0}" sibTransId="{E0F19C8C-BBD6-469D-97AB-66AD5102D7BB}"/>
    <dgm:cxn modelId="{5C33FD47-596E-4C22-A1DF-0C0002D4ED98}" srcId="{EA763C91-8FFD-410E-8234-7C0CA6D4C86D}" destId="{2E788902-7C5C-4186-853D-D3654DEF3B35}" srcOrd="0" destOrd="0" parTransId="{75441118-E204-4091-A121-8C836DE44F54}" sibTransId="{04167C1A-2383-4EED-A863-C352BA8D1A29}"/>
    <dgm:cxn modelId="{54444872-64C9-43EB-BB0A-6EB64ACE8F98}" type="presOf" srcId="{03954F48-A8B0-436A-960E-0D65E959C446}" destId="{2F9AE59D-C42B-4044-9B45-12FFF8DBB02B}" srcOrd="0" destOrd="1" presId="urn:microsoft.com/office/officeart/2005/8/layout/vList5"/>
    <dgm:cxn modelId="{34FB6A52-6D55-459E-A0A8-6B1C7A2CA887}" type="presOf" srcId="{7B2F8D2E-B61D-43C2-B51C-B927AC5A8777}" destId="{D0E28447-0615-4874-9013-4F973753BB81}" srcOrd="0" destOrd="0" presId="urn:microsoft.com/office/officeart/2005/8/layout/vList5"/>
    <dgm:cxn modelId="{1399189A-72DC-4EC7-AA3D-87EC18AA77F1}" type="presOf" srcId="{EA763C91-8FFD-410E-8234-7C0CA6D4C86D}" destId="{8E463F21-81AA-408B-92D9-F2FCA407C0D1}" srcOrd="0" destOrd="0" presId="urn:microsoft.com/office/officeart/2005/8/layout/vList5"/>
    <dgm:cxn modelId="{CBEAEFA0-1AC6-4E1B-92BD-9A942528DA66}" type="presOf" srcId="{CB441B44-F3C9-4FB9-A5C8-F404435565CF}" destId="{F3663AB9-3E69-493D-926E-DAAFCCE1E5F1}" srcOrd="0" destOrd="0" presId="urn:microsoft.com/office/officeart/2005/8/layout/vList5"/>
    <dgm:cxn modelId="{3B1E2BB8-065C-479C-9886-08A105F22A40}" type="presOf" srcId="{2E788902-7C5C-4186-853D-D3654DEF3B35}" destId="{FC06D3B8-9E99-42CB-B3CD-5ECE4D8AD7BA}" srcOrd="0" destOrd="0" presId="urn:microsoft.com/office/officeart/2005/8/layout/vList5"/>
    <dgm:cxn modelId="{807EFFBF-131B-476E-9C95-81B7A3B6EB8A}" type="presOf" srcId="{9FE87387-8300-4B1B-9076-1F1F7318F2BC}" destId="{2F9AE59D-C42B-4044-9B45-12FFF8DBB02B}" srcOrd="0" destOrd="0" presId="urn:microsoft.com/office/officeart/2005/8/layout/vList5"/>
    <dgm:cxn modelId="{3CE84DC0-8A3B-47B6-AA00-A373FC84FA03}" srcId="{EA763C91-8FFD-410E-8234-7C0CA6D4C86D}" destId="{CB441B44-F3C9-4FB9-A5C8-F404435565CF}" srcOrd="1" destOrd="0" parTransId="{67A5B9EF-8984-4E5F-B130-98AA1C9243F8}" sibTransId="{A84E41BD-A4F0-4332-81AE-8A4A703C6F10}"/>
    <dgm:cxn modelId="{98BAF6C2-2BBE-4F00-BE3F-B284457B0B8E}" srcId="{CB441B44-F3C9-4FB9-A5C8-F404435565CF}" destId="{03954F48-A8B0-436A-960E-0D65E959C446}" srcOrd="1" destOrd="0" parTransId="{67E396A4-B07B-4F51-AD42-D7C967EE40A8}" sibTransId="{68DD1F26-2609-4067-ACD9-260AD67E17FD}"/>
    <dgm:cxn modelId="{AC5C1DCB-4BFD-48B3-B975-E178E55D8D19}" srcId="{7B2F8D2E-B61D-43C2-B51C-B927AC5A8777}" destId="{30CAC9EE-E8CD-4EF9-8FB4-8C2F5CCF209A}" srcOrd="1" destOrd="0" parTransId="{6563B25D-0966-4CD3-9F29-99E9442CE437}" sibTransId="{56BB4BC2-3BA3-4456-91DC-BBD1D2C8131E}"/>
    <dgm:cxn modelId="{BEFF26D3-5200-4C99-8BF8-5A9F22A6C0D7}" srcId="{7B2F8D2E-B61D-43C2-B51C-B927AC5A8777}" destId="{CBA8213F-108A-47D5-B7B4-8840A02B72BE}" srcOrd="0" destOrd="0" parTransId="{F4D42D39-3DA5-47AA-89AB-0C48C83EBF42}" sibTransId="{6C4C2264-4B8B-4958-88AA-1C6E50A8D188}"/>
    <dgm:cxn modelId="{AC6D5DEB-BDE8-4BEC-B39F-E5E2571BB978}" type="presOf" srcId="{30CAC9EE-E8CD-4EF9-8FB4-8C2F5CCF209A}" destId="{D0E28447-0615-4874-9013-4F973753BB81}" srcOrd="0" destOrd="2" presId="urn:microsoft.com/office/officeart/2005/8/layout/vList5"/>
    <dgm:cxn modelId="{68BE4C1A-40C8-4EDF-AB31-EE2D6445AC69}" type="presParOf" srcId="{8E463F21-81AA-408B-92D9-F2FCA407C0D1}" destId="{238303A0-55DB-4262-A80B-97F7D856B8AA}" srcOrd="0" destOrd="0" presId="urn:microsoft.com/office/officeart/2005/8/layout/vList5"/>
    <dgm:cxn modelId="{A7C9E2AA-FBD9-4861-8062-BB8683D13F0D}" type="presParOf" srcId="{238303A0-55DB-4262-A80B-97F7D856B8AA}" destId="{FC06D3B8-9E99-42CB-B3CD-5ECE4D8AD7BA}" srcOrd="0" destOrd="0" presId="urn:microsoft.com/office/officeart/2005/8/layout/vList5"/>
    <dgm:cxn modelId="{B0A35D36-7D17-4FBC-A127-210CAC7FDDB7}" type="presParOf" srcId="{238303A0-55DB-4262-A80B-97F7D856B8AA}" destId="{D0E28447-0615-4874-9013-4F973753BB81}" srcOrd="1" destOrd="0" presId="urn:microsoft.com/office/officeart/2005/8/layout/vList5"/>
    <dgm:cxn modelId="{E8383CEC-FCFA-48A0-B517-846CDEB40FEC}" type="presParOf" srcId="{8E463F21-81AA-408B-92D9-F2FCA407C0D1}" destId="{B4FD275F-AD8A-44C2-9CE5-F574D51E0DD7}" srcOrd="1" destOrd="0" presId="urn:microsoft.com/office/officeart/2005/8/layout/vList5"/>
    <dgm:cxn modelId="{6551B35C-2DFF-4BA5-8FAC-5139378341EF}" type="presParOf" srcId="{8E463F21-81AA-408B-92D9-F2FCA407C0D1}" destId="{AC30B0BD-47E4-4BB3-95D4-6D05E8572803}" srcOrd="2" destOrd="0" presId="urn:microsoft.com/office/officeart/2005/8/layout/vList5"/>
    <dgm:cxn modelId="{6E34ABA1-F3E1-4766-A34D-8E054E2B4D31}" type="presParOf" srcId="{AC30B0BD-47E4-4BB3-95D4-6D05E8572803}" destId="{F3663AB9-3E69-493D-926E-DAAFCCE1E5F1}" srcOrd="0" destOrd="0" presId="urn:microsoft.com/office/officeart/2005/8/layout/vList5"/>
    <dgm:cxn modelId="{D4D02946-BB56-4052-AF92-B39E94FB4542}" type="presParOf" srcId="{AC30B0BD-47E4-4BB3-95D4-6D05E8572803}" destId="{2F9AE59D-C42B-4044-9B45-12FFF8DBB02B}"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E6ACDD-8F89-48B7-807E-72B8D2BFC2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CE2D54-35C6-43FA-9EE3-665BE740D062}">
      <dgm:prSet phldrT="[Text]"/>
      <dgm:spPr/>
      <dgm:t>
        <a:bodyPr/>
        <a:lstStyle/>
        <a:p>
          <a:r>
            <a:rPr lang="en-US" b="1" dirty="0">
              <a:solidFill>
                <a:srgbClr val="FF0000"/>
              </a:solidFill>
            </a:rPr>
            <a:t>Interventions</a:t>
          </a:r>
          <a:r>
            <a:rPr lang="en-US" dirty="0">
              <a:solidFill>
                <a:srgbClr val="FF0000"/>
              </a:solidFill>
            </a:rPr>
            <a:t> at BHS</a:t>
          </a:r>
        </a:p>
      </dgm:t>
    </dgm:pt>
    <dgm:pt modelId="{EBFA4CC5-03AA-4125-9393-500927EEA026}" type="parTrans" cxnId="{7A4B3763-5622-4652-87CE-9BBEB1164976}">
      <dgm:prSet/>
      <dgm:spPr/>
      <dgm:t>
        <a:bodyPr/>
        <a:lstStyle/>
        <a:p>
          <a:endParaRPr lang="en-US"/>
        </a:p>
      </dgm:t>
    </dgm:pt>
    <dgm:pt modelId="{48FB6ED8-DD04-4D65-95DC-2F79F907CFAB}" type="sibTrans" cxnId="{7A4B3763-5622-4652-87CE-9BBEB1164976}">
      <dgm:prSet/>
      <dgm:spPr/>
      <dgm:t>
        <a:bodyPr/>
        <a:lstStyle/>
        <a:p>
          <a:endParaRPr lang="en-US"/>
        </a:p>
      </dgm:t>
    </dgm:pt>
    <dgm:pt modelId="{6E42B6DB-8EEC-4EB2-B5EF-C277700F121C}" type="asst">
      <dgm:prSet phldrT="[Text]"/>
      <dgm:spPr/>
      <dgm:t>
        <a:bodyPr/>
        <a:lstStyle/>
        <a:p>
          <a:r>
            <a:rPr lang="en-US" b="1" dirty="0">
              <a:solidFill>
                <a:srgbClr val="FF0000"/>
              </a:solidFill>
            </a:rPr>
            <a:t>Peer Mediation</a:t>
          </a:r>
        </a:p>
      </dgm:t>
    </dgm:pt>
    <dgm:pt modelId="{9B38E1E9-AD6E-439B-B474-F61BBA9190A1}" type="parTrans" cxnId="{B2411EE8-EA21-43A0-B904-D8139E64005C}">
      <dgm:prSet/>
      <dgm:spPr/>
      <dgm:t>
        <a:bodyPr/>
        <a:lstStyle/>
        <a:p>
          <a:endParaRPr lang="en-US"/>
        </a:p>
      </dgm:t>
    </dgm:pt>
    <dgm:pt modelId="{696B8840-8F1F-4E6C-8D31-095CDC8F7894}" type="sibTrans" cxnId="{B2411EE8-EA21-43A0-B904-D8139E64005C}">
      <dgm:prSet/>
      <dgm:spPr/>
      <dgm:t>
        <a:bodyPr/>
        <a:lstStyle/>
        <a:p>
          <a:endParaRPr lang="en-US"/>
        </a:p>
      </dgm:t>
    </dgm:pt>
    <dgm:pt modelId="{2FEF11E0-9B9D-4347-A370-DC54A534C296}">
      <dgm:prSet phldrT="[Text]"/>
      <dgm:spPr/>
      <dgm:t>
        <a:bodyPr/>
        <a:lstStyle/>
        <a:p>
          <a:r>
            <a:rPr lang="en-US" b="1" dirty="0">
              <a:solidFill>
                <a:srgbClr val="FF0000"/>
              </a:solidFill>
            </a:rPr>
            <a:t>Success</a:t>
          </a:r>
          <a:r>
            <a:rPr lang="en-US" dirty="0"/>
            <a:t> </a:t>
          </a:r>
          <a:r>
            <a:rPr lang="en-US" b="1" dirty="0">
              <a:solidFill>
                <a:srgbClr val="FF0000"/>
              </a:solidFill>
            </a:rPr>
            <a:t>at BHS</a:t>
          </a:r>
        </a:p>
        <a:p>
          <a:r>
            <a:rPr lang="en-US" b="1" dirty="0">
              <a:solidFill>
                <a:srgbClr val="FF0000"/>
              </a:solidFill>
            </a:rPr>
            <a:t>Student Mentors</a:t>
          </a:r>
        </a:p>
      </dgm:t>
    </dgm:pt>
    <dgm:pt modelId="{18B6D031-D14A-4338-ABA0-A6779A0FD4FA}" type="parTrans" cxnId="{F1BCB671-8A98-4FB4-A477-C9A2C2415407}">
      <dgm:prSet/>
      <dgm:spPr/>
      <dgm:t>
        <a:bodyPr/>
        <a:lstStyle/>
        <a:p>
          <a:endParaRPr lang="en-US"/>
        </a:p>
      </dgm:t>
    </dgm:pt>
    <dgm:pt modelId="{C0DB9D0A-0C1E-4AC7-9ADA-C24C4634FC6F}" type="sibTrans" cxnId="{F1BCB671-8A98-4FB4-A477-C9A2C2415407}">
      <dgm:prSet/>
      <dgm:spPr/>
      <dgm:t>
        <a:bodyPr/>
        <a:lstStyle/>
        <a:p>
          <a:endParaRPr lang="en-US"/>
        </a:p>
      </dgm:t>
    </dgm:pt>
    <dgm:pt modelId="{AC708F50-E02F-4A3E-BCB5-AAD1E4254815}">
      <dgm:prSet phldrT="[Text]" custT="1"/>
      <dgm:spPr/>
      <dgm:t>
        <a:bodyPr/>
        <a:lstStyle/>
        <a:p>
          <a:pPr algn="r"/>
          <a:r>
            <a:rPr lang="en-US" sz="1500" b="1" dirty="0">
              <a:solidFill>
                <a:srgbClr val="FF0000"/>
              </a:solidFill>
            </a:rPr>
            <a:t>Counseling Offerings</a:t>
          </a:r>
        </a:p>
        <a:p>
          <a:pPr algn="ctr"/>
          <a:r>
            <a:rPr lang="en-US" sz="1500" b="1" dirty="0">
              <a:solidFill>
                <a:srgbClr val="FF0000"/>
              </a:solidFill>
            </a:rPr>
            <a:t>(</a:t>
          </a:r>
          <a:r>
            <a:rPr lang="en-US" sz="1200" b="1" dirty="0">
              <a:solidFill>
                <a:srgbClr val="FF0000"/>
              </a:solidFill>
            </a:rPr>
            <a:t>support groups/anger management)</a:t>
          </a:r>
        </a:p>
      </dgm:t>
    </dgm:pt>
    <dgm:pt modelId="{FABCC770-B6BC-479A-ADFF-60333E9CC491}" type="parTrans" cxnId="{D8899EDC-1D71-45A2-B318-A0661B303BD4}">
      <dgm:prSet/>
      <dgm:spPr/>
      <dgm:t>
        <a:bodyPr/>
        <a:lstStyle/>
        <a:p>
          <a:endParaRPr lang="en-US"/>
        </a:p>
      </dgm:t>
    </dgm:pt>
    <dgm:pt modelId="{DF25179C-4CC7-4031-91A0-DCCE4633A5D7}" type="sibTrans" cxnId="{D8899EDC-1D71-45A2-B318-A0661B303BD4}">
      <dgm:prSet/>
      <dgm:spPr/>
      <dgm:t>
        <a:bodyPr/>
        <a:lstStyle/>
        <a:p>
          <a:endParaRPr lang="en-US"/>
        </a:p>
      </dgm:t>
    </dgm:pt>
    <dgm:pt modelId="{4CB68A88-8465-4452-AC7A-DE06E7A73E16}">
      <dgm:prSet phldrT="[Text]"/>
      <dgm:spPr/>
      <dgm:t>
        <a:bodyPr/>
        <a:lstStyle/>
        <a:p>
          <a:r>
            <a:rPr lang="en-US" b="1" dirty="0">
              <a:solidFill>
                <a:srgbClr val="FF0000"/>
              </a:solidFill>
            </a:rPr>
            <a:t>Therapeutic Support Services</a:t>
          </a:r>
        </a:p>
        <a:p>
          <a:r>
            <a:rPr lang="en-US" b="1" dirty="0">
              <a:solidFill>
                <a:srgbClr val="FF0000"/>
              </a:solidFill>
            </a:rPr>
            <a:t>(SPED/Counselors)</a:t>
          </a:r>
        </a:p>
      </dgm:t>
    </dgm:pt>
    <dgm:pt modelId="{1EAF1B6C-E11C-4F92-A1B7-62A3F9FF3366}" type="parTrans" cxnId="{2201130B-8F0D-4FEA-A065-40E7219F0F6D}">
      <dgm:prSet/>
      <dgm:spPr/>
      <dgm:t>
        <a:bodyPr/>
        <a:lstStyle/>
        <a:p>
          <a:endParaRPr lang="en-US"/>
        </a:p>
      </dgm:t>
    </dgm:pt>
    <dgm:pt modelId="{8483BBBA-BCDC-41CD-A2C0-8177CA269CE5}" type="sibTrans" cxnId="{2201130B-8F0D-4FEA-A065-40E7219F0F6D}">
      <dgm:prSet/>
      <dgm:spPr/>
      <dgm:t>
        <a:bodyPr/>
        <a:lstStyle/>
        <a:p>
          <a:endParaRPr lang="en-US"/>
        </a:p>
      </dgm:t>
    </dgm:pt>
    <dgm:pt modelId="{136EBDEA-4253-4E29-AA50-AA111A42A7E2}" type="pres">
      <dgm:prSet presAssocID="{DEE6ACDD-8F89-48B7-807E-72B8D2BFC2E8}" presName="hierChild1" presStyleCnt="0">
        <dgm:presLayoutVars>
          <dgm:orgChart val="1"/>
          <dgm:chPref val="1"/>
          <dgm:dir/>
          <dgm:animOne val="branch"/>
          <dgm:animLvl val="lvl"/>
          <dgm:resizeHandles/>
        </dgm:presLayoutVars>
      </dgm:prSet>
      <dgm:spPr/>
    </dgm:pt>
    <dgm:pt modelId="{DD134023-1637-4A70-A336-F2A8642F9E94}" type="pres">
      <dgm:prSet presAssocID="{F5CE2D54-35C6-43FA-9EE3-665BE740D062}" presName="hierRoot1" presStyleCnt="0">
        <dgm:presLayoutVars>
          <dgm:hierBranch val="init"/>
        </dgm:presLayoutVars>
      </dgm:prSet>
      <dgm:spPr/>
    </dgm:pt>
    <dgm:pt modelId="{D1DC12DA-1745-43D1-807E-E5AB88B9716A}" type="pres">
      <dgm:prSet presAssocID="{F5CE2D54-35C6-43FA-9EE3-665BE740D062}" presName="rootComposite1" presStyleCnt="0"/>
      <dgm:spPr/>
    </dgm:pt>
    <dgm:pt modelId="{3D934F42-7640-4A2B-A365-4BC727751545}" type="pres">
      <dgm:prSet presAssocID="{F5CE2D54-35C6-43FA-9EE3-665BE740D062}" presName="rootText1" presStyleLbl="node0" presStyleIdx="0" presStyleCnt="1">
        <dgm:presLayoutVars>
          <dgm:chPref val="3"/>
        </dgm:presLayoutVars>
      </dgm:prSet>
      <dgm:spPr/>
    </dgm:pt>
    <dgm:pt modelId="{90CFAE11-689F-42A1-9905-1F89BEBB5029}" type="pres">
      <dgm:prSet presAssocID="{F5CE2D54-35C6-43FA-9EE3-665BE740D062}" presName="rootConnector1" presStyleLbl="node1" presStyleIdx="0" presStyleCnt="0"/>
      <dgm:spPr/>
    </dgm:pt>
    <dgm:pt modelId="{7CEFA9E8-7D0C-46DE-BB14-04D9E8A621B6}" type="pres">
      <dgm:prSet presAssocID="{F5CE2D54-35C6-43FA-9EE3-665BE740D062}" presName="hierChild2" presStyleCnt="0"/>
      <dgm:spPr/>
    </dgm:pt>
    <dgm:pt modelId="{020983F7-82BD-4FC7-8918-332E4C2E374C}" type="pres">
      <dgm:prSet presAssocID="{18B6D031-D14A-4338-ABA0-A6779A0FD4FA}" presName="Name37" presStyleLbl="parChTrans1D2" presStyleIdx="0" presStyleCnt="4"/>
      <dgm:spPr/>
    </dgm:pt>
    <dgm:pt modelId="{59723670-F7BB-4C22-8ADC-B517BEC85329}" type="pres">
      <dgm:prSet presAssocID="{2FEF11E0-9B9D-4347-A370-DC54A534C296}" presName="hierRoot2" presStyleCnt="0">
        <dgm:presLayoutVars>
          <dgm:hierBranch val="init"/>
        </dgm:presLayoutVars>
      </dgm:prSet>
      <dgm:spPr/>
    </dgm:pt>
    <dgm:pt modelId="{444AE591-535D-496C-937E-444DFBD0BDF4}" type="pres">
      <dgm:prSet presAssocID="{2FEF11E0-9B9D-4347-A370-DC54A534C296}" presName="rootComposite" presStyleCnt="0"/>
      <dgm:spPr/>
    </dgm:pt>
    <dgm:pt modelId="{821BD6E8-B71A-4DA3-8E65-705F6C7AE9D0}" type="pres">
      <dgm:prSet presAssocID="{2FEF11E0-9B9D-4347-A370-DC54A534C296}" presName="rootText" presStyleLbl="node2" presStyleIdx="0" presStyleCnt="3">
        <dgm:presLayoutVars>
          <dgm:chPref val="3"/>
        </dgm:presLayoutVars>
      </dgm:prSet>
      <dgm:spPr/>
    </dgm:pt>
    <dgm:pt modelId="{7FB09D3C-4A1F-4A95-8932-6D530640345C}" type="pres">
      <dgm:prSet presAssocID="{2FEF11E0-9B9D-4347-A370-DC54A534C296}" presName="rootConnector" presStyleLbl="node2" presStyleIdx="0" presStyleCnt="3"/>
      <dgm:spPr/>
    </dgm:pt>
    <dgm:pt modelId="{75E9B21F-4AA8-46C8-A971-62D4D522F569}" type="pres">
      <dgm:prSet presAssocID="{2FEF11E0-9B9D-4347-A370-DC54A534C296}" presName="hierChild4" presStyleCnt="0"/>
      <dgm:spPr/>
    </dgm:pt>
    <dgm:pt modelId="{5F32E897-56AC-4764-8001-3FA55B980A71}" type="pres">
      <dgm:prSet presAssocID="{2FEF11E0-9B9D-4347-A370-DC54A534C296}" presName="hierChild5" presStyleCnt="0"/>
      <dgm:spPr/>
    </dgm:pt>
    <dgm:pt modelId="{2D2E470A-0E24-49A4-B36B-F16CACED6A78}" type="pres">
      <dgm:prSet presAssocID="{FABCC770-B6BC-479A-ADFF-60333E9CC491}" presName="Name37" presStyleLbl="parChTrans1D2" presStyleIdx="1" presStyleCnt="4"/>
      <dgm:spPr/>
    </dgm:pt>
    <dgm:pt modelId="{4C3A2D8A-7417-49B7-BE3A-BA2370EB0EC5}" type="pres">
      <dgm:prSet presAssocID="{AC708F50-E02F-4A3E-BCB5-AAD1E4254815}" presName="hierRoot2" presStyleCnt="0">
        <dgm:presLayoutVars>
          <dgm:hierBranch val="init"/>
        </dgm:presLayoutVars>
      </dgm:prSet>
      <dgm:spPr/>
    </dgm:pt>
    <dgm:pt modelId="{843704B7-8830-421D-B31E-F044862B18FF}" type="pres">
      <dgm:prSet presAssocID="{AC708F50-E02F-4A3E-BCB5-AAD1E4254815}" presName="rootComposite" presStyleCnt="0"/>
      <dgm:spPr/>
    </dgm:pt>
    <dgm:pt modelId="{31AA1021-C376-4C3E-911E-E576613C3D52}" type="pres">
      <dgm:prSet presAssocID="{AC708F50-E02F-4A3E-BCB5-AAD1E4254815}" presName="rootText" presStyleLbl="node2" presStyleIdx="1" presStyleCnt="3">
        <dgm:presLayoutVars>
          <dgm:chPref val="3"/>
        </dgm:presLayoutVars>
      </dgm:prSet>
      <dgm:spPr/>
    </dgm:pt>
    <dgm:pt modelId="{BFECCD05-4088-415E-9FF1-D3223247C8BB}" type="pres">
      <dgm:prSet presAssocID="{AC708F50-E02F-4A3E-BCB5-AAD1E4254815}" presName="rootConnector" presStyleLbl="node2" presStyleIdx="1" presStyleCnt="3"/>
      <dgm:spPr/>
    </dgm:pt>
    <dgm:pt modelId="{0922B824-B0B7-4312-B352-9ED50F1EA3D9}" type="pres">
      <dgm:prSet presAssocID="{AC708F50-E02F-4A3E-BCB5-AAD1E4254815}" presName="hierChild4" presStyleCnt="0"/>
      <dgm:spPr/>
    </dgm:pt>
    <dgm:pt modelId="{73068D9D-218C-40A1-BF06-758BAD26EE83}" type="pres">
      <dgm:prSet presAssocID="{AC708F50-E02F-4A3E-BCB5-AAD1E4254815}" presName="hierChild5" presStyleCnt="0"/>
      <dgm:spPr/>
    </dgm:pt>
    <dgm:pt modelId="{D3708377-8F20-42C9-83D5-8E0B38BB3542}" type="pres">
      <dgm:prSet presAssocID="{1EAF1B6C-E11C-4F92-A1B7-62A3F9FF3366}" presName="Name37" presStyleLbl="parChTrans1D2" presStyleIdx="2" presStyleCnt="4"/>
      <dgm:spPr/>
    </dgm:pt>
    <dgm:pt modelId="{182A3A0F-36C2-4BCF-B138-281A090684DB}" type="pres">
      <dgm:prSet presAssocID="{4CB68A88-8465-4452-AC7A-DE06E7A73E16}" presName="hierRoot2" presStyleCnt="0">
        <dgm:presLayoutVars>
          <dgm:hierBranch val="init"/>
        </dgm:presLayoutVars>
      </dgm:prSet>
      <dgm:spPr/>
    </dgm:pt>
    <dgm:pt modelId="{025F3526-A731-47A9-85A5-4858E455D5CD}" type="pres">
      <dgm:prSet presAssocID="{4CB68A88-8465-4452-AC7A-DE06E7A73E16}" presName="rootComposite" presStyleCnt="0"/>
      <dgm:spPr/>
    </dgm:pt>
    <dgm:pt modelId="{A526FF27-76C0-4687-9F36-767A8433F4F5}" type="pres">
      <dgm:prSet presAssocID="{4CB68A88-8465-4452-AC7A-DE06E7A73E16}" presName="rootText" presStyleLbl="node2" presStyleIdx="2" presStyleCnt="3">
        <dgm:presLayoutVars>
          <dgm:chPref val="3"/>
        </dgm:presLayoutVars>
      </dgm:prSet>
      <dgm:spPr/>
    </dgm:pt>
    <dgm:pt modelId="{DD67F1F8-396B-4659-B3A2-1306FADD7CD8}" type="pres">
      <dgm:prSet presAssocID="{4CB68A88-8465-4452-AC7A-DE06E7A73E16}" presName="rootConnector" presStyleLbl="node2" presStyleIdx="2" presStyleCnt="3"/>
      <dgm:spPr/>
    </dgm:pt>
    <dgm:pt modelId="{40833D87-2BF6-48A0-8C74-85386916107C}" type="pres">
      <dgm:prSet presAssocID="{4CB68A88-8465-4452-AC7A-DE06E7A73E16}" presName="hierChild4" presStyleCnt="0"/>
      <dgm:spPr/>
    </dgm:pt>
    <dgm:pt modelId="{24D9D55C-0856-45E1-9B93-C77A8ED634F9}" type="pres">
      <dgm:prSet presAssocID="{4CB68A88-8465-4452-AC7A-DE06E7A73E16}" presName="hierChild5" presStyleCnt="0"/>
      <dgm:spPr/>
    </dgm:pt>
    <dgm:pt modelId="{34F0C773-C667-4BD9-885C-B32540581C46}" type="pres">
      <dgm:prSet presAssocID="{F5CE2D54-35C6-43FA-9EE3-665BE740D062}" presName="hierChild3" presStyleCnt="0"/>
      <dgm:spPr/>
    </dgm:pt>
    <dgm:pt modelId="{964E2A3F-D559-465D-B819-8B89A3FDD102}" type="pres">
      <dgm:prSet presAssocID="{9B38E1E9-AD6E-439B-B474-F61BBA9190A1}" presName="Name111" presStyleLbl="parChTrans1D2" presStyleIdx="3" presStyleCnt="4"/>
      <dgm:spPr/>
    </dgm:pt>
    <dgm:pt modelId="{CBE32301-ACA0-45A1-AC9A-848B545E8A5B}" type="pres">
      <dgm:prSet presAssocID="{6E42B6DB-8EEC-4EB2-B5EF-C277700F121C}" presName="hierRoot3" presStyleCnt="0">
        <dgm:presLayoutVars>
          <dgm:hierBranch val="init"/>
        </dgm:presLayoutVars>
      </dgm:prSet>
      <dgm:spPr/>
    </dgm:pt>
    <dgm:pt modelId="{478CD30C-75D3-461C-8071-80393E2B11ED}" type="pres">
      <dgm:prSet presAssocID="{6E42B6DB-8EEC-4EB2-B5EF-C277700F121C}" presName="rootComposite3" presStyleCnt="0"/>
      <dgm:spPr/>
    </dgm:pt>
    <dgm:pt modelId="{A0DD3391-4593-4275-9696-D80F38141DD3}" type="pres">
      <dgm:prSet presAssocID="{6E42B6DB-8EEC-4EB2-B5EF-C277700F121C}" presName="rootText3" presStyleLbl="asst1" presStyleIdx="0" presStyleCnt="1">
        <dgm:presLayoutVars>
          <dgm:chPref val="3"/>
        </dgm:presLayoutVars>
      </dgm:prSet>
      <dgm:spPr/>
    </dgm:pt>
    <dgm:pt modelId="{EBD44325-AD02-47E5-AF0C-5965D0199042}" type="pres">
      <dgm:prSet presAssocID="{6E42B6DB-8EEC-4EB2-B5EF-C277700F121C}" presName="rootConnector3" presStyleLbl="asst1" presStyleIdx="0" presStyleCnt="1"/>
      <dgm:spPr/>
    </dgm:pt>
    <dgm:pt modelId="{A0DD328B-4E3C-44C8-B062-D3514AD53265}" type="pres">
      <dgm:prSet presAssocID="{6E42B6DB-8EEC-4EB2-B5EF-C277700F121C}" presName="hierChild6" presStyleCnt="0"/>
      <dgm:spPr/>
    </dgm:pt>
    <dgm:pt modelId="{0353601C-797A-444C-90B1-1969F6A1CB4D}" type="pres">
      <dgm:prSet presAssocID="{6E42B6DB-8EEC-4EB2-B5EF-C277700F121C}" presName="hierChild7" presStyleCnt="0"/>
      <dgm:spPr/>
    </dgm:pt>
  </dgm:ptLst>
  <dgm:cxnLst>
    <dgm:cxn modelId="{305BD80A-45F9-4232-BB42-5AD7401D15E3}" type="presOf" srcId="{2FEF11E0-9B9D-4347-A370-DC54A534C296}" destId="{7FB09D3C-4A1F-4A95-8932-6D530640345C}" srcOrd="1" destOrd="0" presId="urn:microsoft.com/office/officeart/2005/8/layout/orgChart1"/>
    <dgm:cxn modelId="{2201130B-8F0D-4FEA-A065-40E7219F0F6D}" srcId="{F5CE2D54-35C6-43FA-9EE3-665BE740D062}" destId="{4CB68A88-8465-4452-AC7A-DE06E7A73E16}" srcOrd="3" destOrd="0" parTransId="{1EAF1B6C-E11C-4F92-A1B7-62A3F9FF3366}" sibTransId="{8483BBBA-BCDC-41CD-A2C0-8177CA269CE5}"/>
    <dgm:cxn modelId="{5F1D790E-5B19-4096-84B7-967174226381}" type="presOf" srcId="{AC708F50-E02F-4A3E-BCB5-AAD1E4254815}" destId="{31AA1021-C376-4C3E-911E-E576613C3D52}" srcOrd="0" destOrd="0" presId="urn:microsoft.com/office/officeart/2005/8/layout/orgChart1"/>
    <dgm:cxn modelId="{A65C8411-A109-41B2-8AAC-4CB61B2E50C3}" type="presOf" srcId="{FABCC770-B6BC-479A-ADFF-60333E9CC491}" destId="{2D2E470A-0E24-49A4-B36B-F16CACED6A78}" srcOrd="0" destOrd="0" presId="urn:microsoft.com/office/officeart/2005/8/layout/orgChart1"/>
    <dgm:cxn modelId="{DECFA512-F564-4A91-92B6-956D9872FD19}" type="presOf" srcId="{F5CE2D54-35C6-43FA-9EE3-665BE740D062}" destId="{3D934F42-7640-4A2B-A365-4BC727751545}" srcOrd="0" destOrd="0" presId="urn:microsoft.com/office/officeart/2005/8/layout/orgChart1"/>
    <dgm:cxn modelId="{84012A13-5A43-4ABB-898D-67162BC2EFAC}" type="presOf" srcId="{1EAF1B6C-E11C-4F92-A1B7-62A3F9FF3366}" destId="{D3708377-8F20-42C9-83D5-8E0B38BB3542}" srcOrd="0" destOrd="0" presId="urn:microsoft.com/office/officeart/2005/8/layout/orgChart1"/>
    <dgm:cxn modelId="{0A17412C-CA30-417D-9A2C-F42CB69AAA17}" type="presOf" srcId="{9B38E1E9-AD6E-439B-B474-F61BBA9190A1}" destId="{964E2A3F-D559-465D-B819-8B89A3FDD102}" srcOrd="0" destOrd="0" presId="urn:microsoft.com/office/officeart/2005/8/layout/orgChart1"/>
    <dgm:cxn modelId="{7A4B3763-5622-4652-87CE-9BBEB1164976}" srcId="{DEE6ACDD-8F89-48B7-807E-72B8D2BFC2E8}" destId="{F5CE2D54-35C6-43FA-9EE3-665BE740D062}" srcOrd="0" destOrd="0" parTransId="{EBFA4CC5-03AA-4125-9393-500927EEA026}" sibTransId="{48FB6ED8-DD04-4D65-95DC-2F79F907CFAB}"/>
    <dgm:cxn modelId="{89D8204C-157F-4048-8516-2FE37E99CE94}" type="presOf" srcId="{DEE6ACDD-8F89-48B7-807E-72B8D2BFC2E8}" destId="{136EBDEA-4253-4E29-AA50-AA111A42A7E2}" srcOrd="0" destOrd="0" presId="urn:microsoft.com/office/officeart/2005/8/layout/orgChart1"/>
    <dgm:cxn modelId="{F1BCB671-8A98-4FB4-A477-C9A2C2415407}" srcId="{F5CE2D54-35C6-43FA-9EE3-665BE740D062}" destId="{2FEF11E0-9B9D-4347-A370-DC54A534C296}" srcOrd="1" destOrd="0" parTransId="{18B6D031-D14A-4338-ABA0-A6779A0FD4FA}" sibTransId="{C0DB9D0A-0C1E-4AC7-9ADA-C24C4634FC6F}"/>
    <dgm:cxn modelId="{4C5EBF51-FA69-4E5C-8092-755B0FC63DE4}" type="presOf" srcId="{6E42B6DB-8EEC-4EB2-B5EF-C277700F121C}" destId="{EBD44325-AD02-47E5-AF0C-5965D0199042}" srcOrd="1" destOrd="0" presId="urn:microsoft.com/office/officeart/2005/8/layout/orgChart1"/>
    <dgm:cxn modelId="{2F852159-350E-4238-B26F-65723F480850}" type="presOf" srcId="{4CB68A88-8465-4452-AC7A-DE06E7A73E16}" destId="{DD67F1F8-396B-4659-B3A2-1306FADD7CD8}" srcOrd="1" destOrd="0" presId="urn:microsoft.com/office/officeart/2005/8/layout/orgChart1"/>
    <dgm:cxn modelId="{7181DBA7-E692-4062-ADE0-A3176363AA4E}" type="presOf" srcId="{18B6D031-D14A-4338-ABA0-A6779A0FD4FA}" destId="{020983F7-82BD-4FC7-8918-332E4C2E374C}" srcOrd="0" destOrd="0" presId="urn:microsoft.com/office/officeart/2005/8/layout/orgChart1"/>
    <dgm:cxn modelId="{205EE8AB-5CF3-43D8-969F-95CCC7AD6A3E}" type="presOf" srcId="{2FEF11E0-9B9D-4347-A370-DC54A534C296}" destId="{821BD6E8-B71A-4DA3-8E65-705F6C7AE9D0}" srcOrd="0" destOrd="0" presId="urn:microsoft.com/office/officeart/2005/8/layout/orgChart1"/>
    <dgm:cxn modelId="{38A437C0-4D6B-4CE6-8E36-5EE4E04B7ED4}" type="presOf" srcId="{4CB68A88-8465-4452-AC7A-DE06E7A73E16}" destId="{A526FF27-76C0-4687-9F36-767A8433F4F5}" srcOrd="0" destOrd="0" presId="urn:microsoft.com/office/officeart/2005/8/layout/orgChart1"/>
    <dgm:cxn modelId="{06DD2BD6-DB86-4C94-B96A-31C6F5D19707}" type="presOf" srcId="{6E42B6DB-8EEC-4EB2-B5EF-C277700F121C}" destId="{A0DD3391-4593-4275-9696-D80F38141DD3}" srcOrd="0" destOrd="0" presId="urn:microsoft.com/office/officeart/2005/8/layout/orgChart1"/>
    <dgm:cxn modelId="{D8899EDC-1D71-45A2-B318-A0661B303BD4}" srcId="{F5CE2D54-35C6-43FA-9EE3-665BE740D062}" destId="{AC708F50-E02F-4A3E-BCB5-AAD1E4254815}" srcOrd="2" destOrd="0" parTransId="{FABCC770-B6BC-479A-ADFF-60333E9CC491}" sibTransId="{DF25179C-4CC7-4031-91A0-DCCE4633A5D7}"/>
    <dgm:cxn modelId="{D7BD79E2-3EAA-4502-8AD1-13BB02743EDE}" type="presOf" srcId="{F5CE2D54-35C6-43FA-9EE3-665BE740D062}" destId="{90CFAE11-689F-42A1-9905-1F89BEBB5029}" srcOrd="1" destOrd="0" presId="urn:microsoft.com/office/officeart/2005/8/layout/orgChart1"/>
    <dgm:cxn modelId="{B2411EE8-EA21-43A0-B904-D8139E64005C}" srcId="{F5CE2D54-35C6-43FA-9EE3-665BE740D062}" destId="{6E42B6DB-8EEC-4EB2-B5EF-C277700F121C}" srcOrd="0" destOrd="0" parTransId="{9B38E1E9-AD6E-439B-B474-F61BBA9190A1}" sibTransId="{696B8840-8F1F-4E6C-8D31-095CDC8F7894}"/>
    <dgm:cxn modelId="{C0595FFB-0051-4769-AAFB-D43D0ECC36F8}" type="presOf" srcId="{AC708F50-E02F-4A3E-BCB5-AAD1E4254815}" destId="{BFECCD05-4088-415E-9FF1-D3223247C8BB}" srcOrd="1" destOrd="0" presId="urn:microsoft.com/office/officeart/2005/8/layout/orgChart1"/>
    <dgm:cxn modelId="{BF36FE58-3262-43D3-9FCF-797F27F56E05}" type="presParOf" srcId="{136EBDEA-4253-4E29-AA50-AA111A42A7E2}" destId="{DD134023-1637-4A70-A336-F2A8642F9E94}" srcOrd="0" destOrd="0" presId="urn:microsoft.com/office/officeart/2005/8/layout/orgChart1"/>
    <dgm:cxn modelId="{E883C5F0-43C8-49F2-951C-C557E631F1F7}" type="presParOf" srcId="{DD134023-1637-4A70-A336-F2A8642F9E94}" destId="{D1DC12DA-1745-43D1-807E-E5AB88B9716A}" srcOrd="0" destOrd="0" presId="urn:microsoft.com/office/officeart/2005/8/layout/orgChart1"/>
    <dgm:cxn modelId="{C98CD4DA-1B37-48D2-8753-85E32BFC84E9}" type="presParOf" srcId="{D1DC12DA-1745-43D1-807E-E5AB88B9716A}" destId="{3D934F42-7640-4A2B-A365-4BC727751545}" srcOrd="0" destOrd="0" presId="urn:microsoft.com/office/officeart/2005/8/layout/orgChart1"/>
    <dgm:cxn modelId="{4807DE4B-157C-4183-80D3-C0E70A4464E0}" type="presParOf" srcId="{D1DC12DA-1745-43D1-807E-E5AB88B9716A}" destId="{90CFAE11-689F-42A1-9905-1F89BEBB5029}" srcOrd="1" destOrd="0" presId="urn:microsoft.com/office/officeart/2005/8/layout/orgChart1"/>
    <dgm:cxn modelId="{DB1C5238-4993-403D-9ED7-D51E15A0F66C}" type="presParOf" srcId="{DD134023-1637-4A70-A336-F2A8642F9E94}" destId="{7CEFA9E8-7D0C-46DE-BB14-04D9E8A621B6}" srcOrd="1" destOrd="0" presId="urn:microsoft.com/office/officeart/2005/8/layout/orgChart1"/>
    <dgm:cxn modelId="{E35B890F-854A-4B50-AE82-F9C5FE4EEAE7}" type="presParOf" srcId="{7CEFA9E8-7D0C-46DE-BB14-04D9E8A621B6}" destId="{020983F7-82BD-4FC7-8918-332E4C2E374C}" srcOrd="0" destOrd="0" presId="urn:microsoft.com/office/officeart/2005/8/layout/orgChart1"/>
    <dgm:cxn modelId="{324CCEC9-9E22-43A6-A991-DF8F6987DCE1}" type="presParOf" srcId="{7CEFA9E8-7D0C-46DE-BB14-04D9E8A621B6}" destId="{59723670-F7BB-4C22-8ADC-B517BEC85329}" srcOrd="1" destOrd="0" presId="urn:microsoft.com/office/officeart/2005/8/layout/orgChart1"/>
    <dgm:cxn modelId="{83692EC0-F90A-4EF2-B688-E7BFD2DA92E1}" type="presParOf" srcId="{59723670-F7BB-4C22-8ADC-B517BEC85329}" destId="{444AE591-535D-496C-937E-444DFBD0BDF4}" srcOrd="0" destOrd="0" presId="urn:microsoft.com/office/officeart/2005/8/layout/orgChart1"/>
    <dgm:cxn modelId="{5B554A72-8CD8-45C7-98C1-22F9F9D54296}" type="presParOf" srcId="{444AE591-535D-496C-937E-444DFBD0BDF4}" destId="{821BD6E8-B71A-4DA3-8E65-705F6C7AE9D0}" srcOrd="0" destOrd="0" presId="urn:microsoft.com/office/officeart/2005/8/layout/orgChart1"/>
    <dgm:cxn modelId="{EF4BDBB3-EFA6-4612-A787-8EC6B5BC2D7B}" type="presParOf" srcId="{444AE591-535D-496C-937E-444DFBD0BDF4}" destId="{7FB09D3C-4A1F-4A95-8932-6D530640345C}" srcOrd="1" destOrd="0" presId="urn:microsoft.com/office/officeart/2005/8/layout/orgChart1"/>
    <dgm:cxn modelId="{EC86B301-F9D5-42D6-AAA5-2B22C25D590E}" type="presParOf" srcId="{59723670-F7BB-4C22-8ADC-B517BEC85329}" destId="{75E9B21F-4AA8-46C8-A971-62D4D522F569}" srcOrd="1" destOrd="0" presId="urn:microsoft.com/office/officeart/2005/8/layout/orgChart1"/>
    <dgm:cxn modelId="{DE8DE48E-EB6C-439A-96FB-9AE055EB3236}" type="presParOf" srcId="{59723670-F7BB-4C22-8ADC-B517BEC85329}" destId="{5F32E897-56AC-4764-8001-3FA55B980A71}" srcOrd="2" destOrd="0" presId="urn:microsoft.com/office/officeart/2005/8/layout/orgChart1"/>
    <dgm:cxn modelId="{F3FACC99-3DBD-4855-9A7E-C7B82318015D}" type="presParOf" srcId="{7CEFA9E8-7D0C-46DE-BB14-04D9E8A621B6}" destId="{2D2E470A-0E24-49A4-B36B-F16CACED6A78}" srcOrd="2" destOrd="0" presId="urn:microsoft.com/office/officeart/2005/8/layout/orgChart1"/>
    <dgm:cxn modelId="{F5BF328D-6C5F-49F4-B72D-17A9DC9DC266}" type="presParOf" srcId="{7CEFA9E8-7D0C-46DE-BB14-04D9E8A621B6}" destId="{4C3A2D8A-7417-49B7-BE3A-BA2370EB0EC5}" srcOrd="3" destOrd="0" presId="urn:microsoft.com/office/officeart/2005/8/layout/orgChart1"/>
    <dgm:cxn modelId="{6ECCCE10-8F17-4B18-92A3-8322A39EE18A}" type="presParOf" srcId="{4C3A2D8A-7417-49B7-BE3A-BA2370EB0EC5}" destId="{843704B7-8830-421D-B31E-F044862B18FF}" srcOrd="0" destOrd="0" presId="urn:microsoft.com/office/officeart/2005/8/layout/orgChart1"/>
    <dgm:cxn modelId="{6197DDE4-9B94-40EE-9B39-D30966D56ED5}" type="presParOf" srcId="{843704B7-8830-421D-B31E-F044862B18FF}" destId="{31AA1021-C376-4C3E-911E-E576613C3D52}" srcOrd="0" destOrd="0" presId="urn:microsoft.com/office/officeart/2005/8/layout/orgChart1"/>
    <dgm:cxn modelId="{D06181F7-7210-445B-A383-57E488AFA371}" type="presParOf" srcId="{843704B7-8830-421D-B31E-F044862B18FF}" destId="{BFECCD05-4088-415E-9FF1-D3223247C8BB}" srcOrd="1" destOrd="0" presId="urn:microsoft.com/office/officeart/2005/8/layout/orgChart1"/>
    <dgm:cxn modelId="{57B1F2FF-2048-4F0F-80F5-4D57CB6BA8EA}" type="presParOf" srcId="{4C3A2D8A-7417-49B7-BE3A-BA2370EB0EC5}" destId="{0922B824-B0B7-4312-B352-9ED50F1EA3D9}" srcOrd="1" destOrd="0" presId="urn:microsoft.com/office/officeart/2005/8/layout/orgChart1"/>
    <dgm:cxn modelId="{08E357BC-1B4B-444B-9707-7E9D7B8AEABB}" type="presParOf" srcId="{4C3A2D8A-7417-49B7-BE3A-BA2370EB0EC5}" destId="{73068D9D-218C-40A1-BF06-758BAD26EE83}" srcOrd="2" destOrd="0" presId="urn:microsoft.com/office/officeart/2005/8/layout/orgChart1"/>
    <dgm:cxn modelId="{FE5870ED-AAD9-44B7-952A-8E085EA8B5B7}" type="presParOf" srcId="{7CEFA9E8-7D0C-46DE-BB14-04D9E8A621B6}" destId="{D3708377-8F20-42C9-83D5-8E0B38BB3542}" srcOrd="4" destOrd="0" presId="urn:microsoft.com/office/officeart/2005/8/layout/orgChart1"/>
    <dgm:cxn modelId="{78E3DBAB-0B64-4149-8CEF-D80B467FF2F8}" type="presParOf" srcId="{7CEFA9E8-7D0C-46DE-BB14-04D9E8A621B6}" destId="{182A3A0F-36C2-4BCF-B138-281A090684DB}" srcOrd="5" destOrd="0" presId="urn:microsoft.com/office/officeart/2005/8/layout/orgChart1"/>
    <dgm:cxn modelId="{303DEC3A-181E-44A2-88E9-4C0BCD7D6D95}" type="presParOf" srcId="{182A3A0F-36C2-4BCF-B138-281A090684DB}" destId="{025F3526-A731-47A9-85A5-4858E455D5CD}" srcOrd="0" destOrd="0" presId="urn:microsoft.com/office/officeart/2005/8/layout/orgChart1"/>
    <dgm:cxn modelId="{86C3D385-075F-4B57-9FF2-A4AE3B4323DD}" type="presParOf" srcId="{025F3526-A731-47A9-85A5-4858E455D5CD}" destId="{A526FF27-76C0-4687-9F36-767A8433F4F5}" srcOrd="0" destOrd="0" presId="urn:microsoft.com/office/officeart/2005/8/layout/orgChart1"/>
    <dgm:cxn modelId="{578EB425-C9C8-4298-9188-E9F35154D6AF}" type="presParOf" srcId="{025F3526-A731-47A9-85A5-4858E455D5CD}" destId="{DD67F1F8-396B-4659-B3A2-1306FADD7CD8}" srcOrd="1" destOrd="0" presId="urn:microsoft.com/office/officeart/2005/8/layout/orgChart1"/>
    <dgm:cxn modelId="{49481A7B-6D6A-492E-AC98-B1BA0B147130}" type="presParOf" srcId="{182A3A0F-36C2-4BCF-B138-281A090684DB}" destId="{40833D87-2BF6-48A0-8C74-85386916107C}" srcOrd="1" destOrd="0" presId="urn:microsoft.com/office/officeart/2005/8/layout/orgChart1"/>
    <dgm:cxn modelId="{650A85DB-5BC5-4C15-866E-848F83E7D33A}" type="presParOf" srcId="{182A3A0F-36C2-4BCF-B138-281A090684DB}" destId="{24D9D55C-0856-45E1-9B93-C77A8ED634F9}" srcOrd="2" destOrd="0" presId="urn:microsoft.com/office/officeart/2005/8/layout/orgChart1"/>
    <dgm:cxn modelId="{D9C41D09-3B83-4A91-ABB1-AD0E0F64F8E0}" type="presParOf" srcId="{DD134023-1637-4A70-A336-F2A8642F9E94}" destId="{34F0C773-C667-4BD9-885C-B32540581C46}" srcOrd="2" destOrd="0" presId="urn:microsoft.com/office/officeart/2005/8/layout/orgChart1"/>
    <dgm:cxn modelId="{06CA6C0C-589C-4775-97B2-A7B0925D61F8}" type="presParOf" srcId="{34F0C773-C667-4BD9-885C-B32540581C46}" destId="{964E2A3F-D559-465D-B819-8B89A3FDD102}" srcOrd="0" destOrd="0" presId="urn:microsoft.com/office/officeart/2005/8/layout/orgChart1"/>
    <dgm:cxn modelId="{0915302F-5C28-492B-84C4-330EA8E4D3E2}" type="presParOf" srcId="{34F0C773-C667-4BD9-885C-B32540581C46}" destId="{CBE32301-ACA0-45A1-AC9A-848B545E8A5B}" srcOrd="1" destOrd="0" presId="urn:microsoft.com/office/officeart/2005/8/layout/orgChart1"/>
    <dgm:cxn modelId="{D42BFBFD-31FC-4C0B-A62F-89AE991C94DD}" type="presParOf" srcId="{CBE32301-ACA0-45A1-AC9A-848B545E8A5B}" destId="{478CD30C-75D3-461C-8071-80393E2B11ED}" srcOrd="0" destOrd="0" presId="urn:microsoft.com/office/officeart/2005/8/layout/orgChart1"/>
    <dgm:cxn modelId="{BDE33053-2010-4442-ACA4-CAE7E6009B60}" type="presParOf" srcId="{478CD30C-75D3-461C-8071-80393E2B11ED}" destId="{A0DD3391-4593-4275-9696-D80F38141DD3}" srcOrd="0" destOrd="0" presId="urn:microsoft.com/office/officeart/2005/8/layout/orgChart1"/>
    <dgm:cxn modelId="{0CA9AD48-07D1-4807-A2ED-8F3F335167AB}" type="presParOf" srcId="{478CD30C-75D3-461C-8071-80393E2B11ED}" destId="{EBD44325-AD02-47E5-AF0C-5965D0199042}" srcOrd="1" destOrd="0" presId="urn:microsoft.com/office/officeart/2005/8/layout/orgChart1"/>
    <dgm:cxn modelId="{EA1EC2CA-3775-44B2-BE34-EDDAF015AEE3}" type="presParOf" srcId="{CBE32301-ACA0-45A1-AC9A-848B545E8A5B}" destId="{A0DD328B-4E3C-44C8-B062-D3514AD53265}" srcOrd="1" destOrd="0" presId="urn:microsoft.com/office/officeart/2005/8/layout/orgChart1"/>
    <dgm:cxn modelId="{F6D88A18-D697-4BC9-AE9E-A285DC5CB281}" type="presParOf" srcId="{CBE32301-ACA0-45A1-AC9A-848B545E8A5B}" destId="{0353601C-797A-444C-90B1-1969F6A1CB4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28447-0615-4874-9013-4F973753BB81}">
      <dsp:nvSpPr>
        <dsp:cNvPr id="0" name=""/>
        <dsp:cNvSpPr/>
      </dsp:nvSpPr>
      <dsp:spPr>
        <a:xfrm rot="5400000">
          <a:off x="4742770" y="-1566721"/>
          <a:ext cx="170671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altLang="en-US" sz="1500" kern="1200">
              <a:ea typeface="ＭＳ Ｐゴシック" panose="020B0600070205080204" pitchFamily="34" charset="-128"/>
            </a:rPr>
            <a:t>Students need to be encouraged to use the different reporting resources available to them</a:t>
          </a:r>
          <a:endParaRPr lang="en-US" altLang="en-US" sz="1500" kern="1200" dirty="0">
            <a:ea typeface="ＭＳ Ｐゴシック" panose="020B0600070205080204" pitchFamily="34" charset="-128"/>
          </a:endParaRPr>
        </a:p>
        <a:p>
          <a:pPr marL="228600" lvl="2" indent="-114300" algn="l" defTabSz="666750">
            <a:lnSpc>
              <a:spcPct val="90000"/>
            </a:lnSpc>
            <a:spcBef>
              <a:spcPct val="0"/>
            </a:spcBef>
            <a:spcAft>
              <a:spcPct val="15000"/>
            </a:spcAft>
            <a:buChar char="•"/>
          </a:pPr>
          <a:r>
            <a:rPr lang="en-US" altLang="en-US" sz="1500" kern="1200">
              <a:ea typeface="ＭＳ Ｐゴシック" panose="020B0600070205080204" pitchFamily="34" charset="-128"/>
            </a:rPr>
            <a:t>Telling a trusted adult at school</a:t>
          </a:r>
          <a:endParaRPr lang="en-US" altLang="en-US" sz="1500" kern="1200" dirty="0">
            <a:ea typeface="ＭＳ Ｐゴシック" panose="020B0600070205080204" pitchFamily="34" charset="-128"/>
          </a:endParaRPr>
        </a:p>
        <a:p>
          <a:pPr marL="228600" lvl="2" indent="-114300" algn="l" defTabSz="666750">
            <a:lnSpc>
              <a:spcPct val="90000"/>
            </a:lnSpc>
            <a:spcBef>
              <a:spcPct val="0"/>
            </a:spcBef>
            <a:spcAft>
              <a:spcPct val="15000"/>
            </a:spcAft>
            <a:buChar char="•"/>
          </a:pPr>
          <a:r>
            <a:rPr lang="en-US" altLang="en-US" sz="1500" kern="1200">
              <a:ea typeface="ＭＳ Ｐゴシック" panose="020B0600070205080204" pitchFamily="34" charset="-128"/>
            </a:rPr>
            <a:t>Using Text a Tip</a:t>
          </a:r>
          <a:endParaRPr lang="en-US" altLang="en-US" sz="1500" kern="1200" dirty="0">
            <a:ea typeface="ＭＳ Ｐゴシック" panose="020B0600070205080204" pitchFamily="34" charset="-128"/>
          </a:endParaRPr>
        </a:p>
      </dsp:txBody>
      <dsp:txXfrm rot="-5400000">
        <a:off x="2962656" y="296708"/>
        <a:ext cx="5183629" cy="1540084"/>
      </dsp:txXfrm>
    </dsp:sp>
    <dsp:sp modelId="{FC06D3B8-9E99-42CB-B3CD-5ECE4D8AD7BA}">
      <dsp:nvSpPr>
        <dsp:cNvPr id="0" name=""/>
        <dsp:cNvSpPr/>
      </dsp:nvSpPr>
      <dsp:spPr>
        <a:xfrm>
          <a:off x="0" y="53"/>
          <a:ext cx="2962656" cy="21333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altLang="en-US" sz="3000" kern="1200">
              <a:ea typeface="ＭＳ Ｐゴシック" panose="020B0600070205080204" pitchFamily="34" charset="-128"/>
            </a:rPr>
            <a:t>Bullying often takes place where we are not….</a:t>
          </a:r>
          <a:endParaRPr lang="en-US" altLang="en-US" sz="3000" kern="1200" dirty="0">
            <a:ea typeface="ＭＳ Ｐゴシック" panose="020B0600070205080204" pitchFamily="34" charset="-128"/>
          </a:endParaRPr>
        </a:p>
      </dsp:txBody>
      <dsp:txXfrm>
        <a:off x="104144" y="104197"/>
        <a:ext cx="2754368" cy="1925105"/>
      </dsp:txXfrm>
    </dsp:sp>
    <dsp:sp modelId="{2F9AE59D-C42B-4044-9B45-12FFF8DBB02B}">
      <dsp:nvSpPr>
        <dsp:cNvPr id="0" name=""/>
        <dsp:cNvSpPr/>
      </dsp:nvSpPr>
      <dsp:spPr>
        <a:xfrm rot="5400000">
          <a:off x="4742770" y="673340"/>
          <a:ext cx="170671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altLang="en-US" sz="1500" kern="1200">
              <a:ea typeface="ＭＳ Ｐゴシック" panose="020B0600070205080204" pitchFamily="34" charset="-128"/>
            </a:rPr>
            <a:t>Listen and respond to bullying language or behavior immediately reminding students this is inappropriate</a:t>
          </a:r>
          <a:endParaRPr lang="en-US" altLang="en-US" sz="1500" kern="1200" dirty="0">
            <a:ea typeface="ＭＳ Ｐゴシック" panose="020B0600070205080204" pitchFamily="34" charset="-128"/>
          </a:endParaRPr>
        </a:p>
        <a:p>
          <a:pPr marL="114300" lvl="1" indent="-114300" algn="l" defTabSz="666750">
            <a:lnSpc>
              <a:spcPct val="90000"/>
            </a:lnSpc>
            <a:spcBef>
              <a:spcPct val="0"/>
            </a:spcBef>
            <a:spcAft>
              <a:spcPct val="15000"/>
            </a:spcAft>
            <a:buChar char="•"/>
          </a:pPr>
          <a:r>
            <a:rPr lang="en-US" altLang="en-US" sz="1500" kern="1200">
              <a:ea typeface="ＭＳ Ｐゴシック" panose="020B0600070205080204" pitchFamily="34" charset="-128"/>
            </a:rPr>
            <a:t>Include assertive communication skills, conflict resolution strategies and bystander response strategies into your curriculum to strength students skills to combat bullying</a:t>
          </a:r>
          <a:endParaRPr lang="en-US" altLang="en-US" sz="1500" kern="1200" dirty="0">
            <a:ea typeface="ＭＳ Ｐゴシック" panose="020B0600070205080204" pitchFamily="34" charset="-128"/>
          </a:endParaRPr>
        </a:p>
      </dsp:txBody>
      <dsp:txXfrm rot="-5400000">
        <a:off x="2962656" y="2536770"/>
        <a:ext cx="5183629" cy="1540084"/>
      </dsp:txXfrm>
    </dsp:sp>
    <dsp:sp modelId="{F3663AB9-3E69-493D-926E-DAAFCCE1E5F1}">
      <dsp:nvSpPr>
        <dsp:cNvPr id="0" name=""/>
        <dsp:cNvSpPr/>
      </dsp:nvSpPr>
      <dsp:spPr>
        <a:xfrm>
          <a:off x="0" y="2240116"/>
          <a:ext cx="2962656" cy="21333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altLang="en-US" sz="3000" kern="1200">
              <a:ea typeface="ＭＳ Ｐゴシック" panose="020B0600070205080204" pitchFamily="34" charset="-128"/>
            </a:rPr>
            <a:t>Teacher Strategies…..</a:t>
          </a:r>
          <a:endParaRPr lang="en-US" altLang="en-US" sz="3000" kern="1200" dirty="0">
            <a:ea typeface="ＭＳ Ｐゴシック" panose="020B0600070205080204" pitchFamily="34" charset="-128"/>
          </a:endParaRPr>
        </a:p>
      </dsp:txBody>
      <dsp:txXfrm>
        <a:off x="104144" y="2344260"/>
        <a:ext cx="2754368" cy="1925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E2A3F-D559-465D-B819-8B89A3FDD102}">
      <dsp:nvSpPr>
        <dsp:cNvPr id="0" name=""/>
        <dsp:cNvSpPr/>
      </dsp:nvSpPr>
      <dsp:spPr>
        <a:xfrm>
          <a:off x="3875883" y="1140099"/>
          <a:ext cx="238916" cy="1046682"/>
        </a:xfrm>
        <a:custGeom>
          <a:avLst/>
          <a:gdLst/>
          <a:ahLst/>
          <a:cxnLst/>
          <a:rect l="0" t="0" r="0" b="0"/>
          <a:pathLst>
            <a:path>
              <a:moveTo>
                <a:pt x="238916" y="0"/>
              </a:moveTo>
              <a:lnTo>
                <a:pt x="238916" y="1046682"/>
              </a:lnTo>
              <a:lnTo>
                <a:pt x="0" y="10466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08377-8F20-42C9-83D5-8E0B38BB3542}">
      <dsp:nvSpPr>
        <dsp:cNvPr id="0" name=""/>
        <dsp:cNvSpPr/>
      </dsp:nvSpPr>
      <dsp:spPr>
        <a:xfrm>
          <a:off x="4114800" y="1140099"/>
          <a:ext cx="2753229" cy="2093364"/>
        </a:xfrm>
        <a:custGeom>
          <a:avLst/>
          <a:gdLst/>
          <a:ahLst/>
          <a:cxnLst/>
          <a:rect l="0" t="0" r="0" b="0"/>
          <a:pathLst>
            <a:path>
              <a:moveTo>
                <a:pt x="0" y="0"/>
              </a:moveTo>
              <a:lnTo>
                <a:pt x="0" y="1854447"/>
              </a:lnTo>
              <a:lnTo>
                <a:pt x="2753229" y="1854447"/>
              </a:lnTo>
              <a:lnTo>
                <a:pt x="2753229" y="2093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2E470A-0E24-49A4-B36B-F16CACED6A78}">
      <dsp:nvSpPr>
        <dsp:cNvPr id="0" name=""/>
        <dsp:cNvSpPr/>
      </dsp:nvSpPr>
      <dsp:spPr>
        <a:xfrm>
          <a:off x="4069080" y="1140099"/>
          <a:ext cx="91440" cy="2093364"/>
        </a:xfrm>
        <a:custGeom>
          <a:avLst/>
          <a:gdLst/>
          <a:ahLst/>
          <a:cxnLst/>
          <a:rect l="0" t="0" r="0" b="0"/>
          <a:pathLst>
            <a:path>
              <a:moveTo>
                <a:pt x="45720" y="0"/>
              </a:moveTo>
              <a:lnTo>
                <a:pt x="45720" y="2093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0983F7-82BD-4FC7-8918-332E4C2E374C}">
      <dsp:nvSpPr>
        <dsp:cNvPr id="0" name=""/>
        <dsp:cNvSpPr/>
      </dsp:nvSpPr>
      <dsp:spPr>
        <a:xfrm>
          <a:off x="1361570" y="1140099"/>
          <a:ext cx="2753229" cy="2093364"/>
        </a:xfrm>
        <a:custGeom>
          <a:avLst/>
          <a:gdLst/>
          <a:ahLst/>
          <a:cxnLst/>
          <a:rect l="0" t="0" r="0" b="0"/>
          <a:pathLst>
            <a:path>
              <a:moveTo>
                <a:pt x="2753229" y="0"/>
              </a:moveTo>
              <a:lnTo>
                <a:pt x="2753229" y="1854447"/>
              </a:lnTo>
              <a:lnTo>
                <a:pt x="0" y="1854447"/>
              </a:lnTo>
              <a:lnTo>
                <a:pt x="0" y="2093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34F42-7640-4A2B-A365-4BC727751545}">
      <dsp:nvSpPr>
        <dsp:cNvPr id="0" name=""/>
        <dsp:cNvSpPr/>
      </dsp:nvSpPr>
      <dsp:spPr>
        <a:xfrm>
          <a:off x="2977102" y="2401"/>
          <a:ext cx="2275395" cy="11376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Interventions</a:t>
          </a:r>
          <a:r>
            <a:rPr lang="en-US" sz="1900" kern="1200" dirty="0">
              <a:solidFill>
                <a:srgbClr val="FF0000"/>
              </a:solidFill>
            </a:rPr>
            <a:t> at BHS</a:t>
          </a:r>
        </a:p>
      </dsp:txBody>
      <dsp:txXfrm>
        <a:off x="2977102" y="2401"/>
        <a:ext cx="2275395" cy="1137697"/>
      </dsp:txXfrm>
    </dsp:sp>
    <dsp:sp modelId="{821BD6E8-B71A-4DA3-8E65-705F6C7AE9D0}">
      <dsp:nvSpPr>
        <dsp:cNvPr id="0" name=""/>
        <dsp:cNvSpPr/>
      </dsp:nvSpPr>
      <dsp:spPr>
        <a:xfrm>
          <a:off x="223872" y="3233463"/>
          <a:ext cx="2275395" cy="11376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Success</a:t>
          </a:r>
          <a:r>
            <a:rPr lang="en-US" sz="1900" kern="1200" dirty="0"/>
            <a:t> </a:t>
          </a:r>
          <a:r>
            <a:rPr lang="en-US" sz="1900" b="1" kern="1200" dirty="0">
              <a:solidFill>
                <a:srgbClr val="FF0000"/>
              </a:solidFill>
            </a:rPr>
            <a:t>at BHS</a:t>
          </a:r>
        </a:p>
        <a:p>
          <a:pPr marL="0" lvl="0" indent="0" algn="ctr" defTabSz="844550">
            <a:lnSpc>
              <a:spcPct val="90000"/>
            </a:lnSpc>
            <a:spcBef>
              <a:spcPct val="0"/>
            </a:spcBef>
            <a:spcAft>
              <a:spcPct val="35000"/>
            </a:spcAft>
            <a:buNone/>
          </a:pPr>
          <a:r>
            <a:rPr lang="en-US" sz="1900" b="1" kern="1200" dirty="0">
              <a:solidFill>
                <a:srgbClr val="FF0000"/>
              </a:solidFill>
            </a:rPr>
            <a:t>Student Mentors</a:t>
          </a:r>
        </a:p>
      </dsp:txBody>
      <dsp:txXfrm>
        <a:off x="223872" y="3233463"/>
        <a:ext cx="2275395" cy="1137697"/>
      </dsp:txXfrm>
    </dsp:sp>
    <dsp:sp modelId="{31AA1021-C376-4C3E-911E-E576613C3D52}">
      <dsp:nvSpPr>
        <dsp:cNvPr id="0" name=""/>
        <dsp:cNvSpPr/>
      </dsp:nvSpPr>
      <dsp:spPr>
        <a:xfrm>
          <a:off x="2977102" y="3233463"/>
          <a:ext cx="2275395" cy="11376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r" defTabSz="666750">
            <a:lnSpc>
              <a:spcPct val="90000"/>
            </a:lnSpc>
            <a:spcBef>
              <a:spcPct val="0"/>
            </a:spcBef>
            <a:spcAft>
              <a:spcPct val="35000"/>
            </a:spcAft>
            <a:buNone/>
          </a:pPr>
          <a:r>
            <a:rPr lang="en-US" sz="1500" b="1" kern="1200" dirty="0">
              <a:solidFill>
                <a:srgbClr val="FF0000"/>
              </a:solidFill>
            </a:rPr>
            <a:t>Counseling Offerings</a:t>
          </a:r>
        </a:p>
        <a:p>
          <a:pPr marL="0" lvl="0" indent="0" algn="ctr" defTabSz="666750">
            <a:lnSpc>
              <a:spcPct val="90000"/>
            </a:lnSpc>
            <a:spcBef>
              <a:spcPct val="0"/>
            </a:spcBef>
            <a:spcAft>
              <a:spcPct val="35000"/>
            </a:spcAft>
            <a:buNone/>
          </a:pPr>
          <a:r>
            <a:rPr lang="en-US" sz="1500" b="1" kern="1200" dirty="0">
              <a:solidFill>
                <a:srgbClr val="FF0000"/>
              </a:solidFill>
            </a:rPr>
            <a:t>(</a:t>
          </a:r>
          <a:r>
            <a:rPr lang="en-US" sz="1200" b="1" kern="1200" dirty="0">
              <a:solidFill>
                <a:srgbClr val="FF0000"/>
              </a:solidFill>
            </a:rPr>
            <a:t>support groups/anger management)</a:t>
          </a:r>
        </a:p>
      </dsp:txBody>
      <dsp:txXfrm>
        <a:off x="2977102" y="3233463"/>
        <a:ext cx="2275395" cy="1137697"/>
      </dsp:txXfrm>
    </dsp:sp>
    <dsp:sp modelId="{A526FF27-76C0-4687-9F36-767A8433F4F5}">
      <dsp:nvSpPr>
        <dsp:cNvPr id="0" name=""/>
        <dsp:cNvSpPr/>
      </dsp:nvSpPr>
      <dsp:spPr>
        <a:xfrm>
          <a:off x="5730331" y="3233463"/>
          <a:ext cx="2275395" cy="11376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Therapeutic Support Services</a:t>
          </a:r>
        </a:p>
        <a:p>
          <a:pPr marL="0" lvl="0" indent="0" algn="ctr" defTabSz="844550">
            <a:lnSpc>
              <a:spcPct val="90000"/>
            </a:lnSpc>
            <a:spcBef>
              <a:spcPct val="0"/>
            </a:spcBef>
            <a:spcAft>
              <a:spcPct val="35000"/>
            </a:spcAft>
            <a:buNone/>
          </a:pPr>
          <a:r>
            <a:rPr lang="en-US" sz="1900" b="1" kern="1200" dirty="0">
              <a:solidFill>
                <a:srgbClr val="FF0000"/>
              </a:solidFill>
            </a:rPr>
            <a:t>(SPED/Counselors)</a:t>
          </a:r>
        </a:p>
      </dsp:txBody>
      <dsp:txXfrm>
        <a:off x="5730331" y="3233463"/>
        <a:ext cx="2275395" cy="1137697"/>
      </dsp:txXfrm>
    </dsp:sp>
    <dsp:sp modelId="{A0DD3391-4593-4275-9696-D80F38141DD3}">
      <dsp:nvSpPr>
        <dsp:cNvPr id="0" name=""/>
        <dsp:cNvSpPr/>
      </dsp:nvSpPr>
      <dsp:spPr>
        <a:xfrm>
          <a:off x="1600487" y="1617932"/>
          <a:ext cx="2275395" cy="11376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Peer Mediation</a:t>
          </a:r>
        </a:p>
      </dsp:txBody>
      <dsp:txXfrm>
        <a:off x="1600487" y="1617932"/>
        <a:ext cx="2275395" cy="11376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38D1E7C1-CEB2-4FED-BB16-82F23D125B68}" type="datetimeFigureOut">
              <a:rPr lang="en-US" smtClean="0"/>
              <a:pPr/>
              <a:t>3/8/2018</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58CD031E-5370-4BEB-B48D-D329C211AC8E}" type="slidenum">
              <a:rPr lang="en-US" smtClean="0"/>
              <a:pPr/>
              <a:t>‹#›</a:t>
            </a:fld>
            <a:endParaRPr lang="en-US" dirty="0"/>
          </a:p>
        </p:txBody>
      </p:sp>
    </p:spTree>
    <p:extLst>
      <p:ext uri="{BB962C8B-B14F-4D97-AF65-F5344CB8AC3E}">
        <p14:creationId xmlns:p14="http://schemas.microsoft.com/office/powerpoint/2010/main" val="332264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5E0E21F2-E651-47B7-8DC0-E25BBCDED982}" type="datetimeFigureOut">
              <a:rPr lang="en-US" smtClean="0"/>
              <a:pPr/>
              <a:t>3/8/2018</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ACBCD96C-4758-4041-9300-FFE72E8F85B3}" type="slidenum">
              <a:rPr lang="en-US" smtClean="0"/>
              <a:pPr/>
              <a:t>‹#›</a:t>
            </a:fld>
            <a:endParaRPr lang="en-US" dirty="0"/>
          </a:p>
        </p:txBody>
      </p:sp>
    </p:spTree>
    <p:extLst>
      <p:ext uri="{BB962C8B-B14F-4D97-AF65-F5344CB8AC3E}">
        <p14:creationId xmlns:p14="http://schemas.microsoft.com/office/powerpoint/2010/main" val="1769466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1</a:t>
            </a:fld>
            <a:endParaRPr lang="en-US" dirty="0"/>
          </a:p>
        </p:txBody>
      </p:sp>
    </p:spTree>
    <p:extLst>
      <p:ext uri="{BB962C8B-B14F-4D97-AF65-F5344CB8AC3E}">
        <p14:creationId xmlns:p14="http://schemas.microsoft.com/office/powerpoint/2010/main" val="273578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BCD96C-4758-4041-9300-FFE72E8F85B3}" type="slidenum">
              <a:rPr lang="en-US" smtClean="0"/>
              <a:pPr/>
              <a:t>10</a:t>
            </a:fld>
            <a:endParaRPr lang="en-US" dirty="0"/>
          </a:p>
        </p:txBody>
      </p:sp>
    </p:spTree>
    <p:extLst>
      <p:ext uri="{BB962C8B-B14F-4D97-AF65-F5344CB8AC3E}">
        <p14:creationId xmlns:p14="http://schemas.microsoft.com/office/powerpoint/2010/main" val="306715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BCD96C-4758-4041-9300-FFE72E8F85B3}" type="slidenum">
              <a:rPr lang="en-US" smtClean="0"/>
              <a:pPr/>
              <a:t>13</a:t>
            </a:fld>
            <a:endParaRPr lang="en-US" dirty="0"/>
          </a:p>
        </p:txBody>
      </p:sp>
    </p:spTree>
    <p:extLst>
      <p:ext uri="{BB962C8B-B14F-4D97-AF65-F5344CB8AC3E}">
        <p14:creationId xmlns:p14="http://schemas.microsoft.com/office/powerpoint/2010/main" val="200791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2</a:t>
            </a:fld>
            <a:endParaRPr lang="en-US" dirty="0"/>
          </a:p>
        </p:txBody>
      </p:sp>
    </p:spTree>
    <p:extLst>
      <p:ext uri="{BB962C8B-B14F-4D97-AF65-F5344CB8AC3E}">
        <p14:creationId xmlns:p14="http://schemas.microsoft.com/office/powerpoint/2010/main" val="367622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3</a:t>
            </a:fld>
            <a:endParaRPr lang="en-US" dirty="0"/>
          </a:p>
        </p:txBody>
      </p:sp>
    </p:spTree>
    <p:extLst>
      <p:ext uri="{BB962C8B-B14F-4D97-AF65-F5344CB8AC3E}">
        <p14:creationId xmlns:p14="http://schemas.microsoft.com/office/powerpoint/2010/main" val="353815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4</a:t>
            </a:fld>
            <a:endParaRPr lang="en-US" dirty="0"/>
          </a:p>
        </p:txBody>
      </p:sp>
    </p:spTree>
    <p:extLst>
      <p:ext uri="{BB962C8B-B14F-4D97-AF65-F5344CB8AC3E}">
        <p14:creationId xmlns:p14="http://schemas.microsoft.com/office/powerpoint/2010/main" val="344465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5</a:t>
            </a:fld>
            <a:endParaRPr lang="en-US" dirty="0"/>
          </a:p>
        </p:txBody>
      </p:sp>
    </p:spTree>
    <p:extLst>
      <p:ext uri="{BB962C8B-B14F-4D97-AF65-F5344CB8AC3E}">
        <p14:creationId xmlns:p14="http://schemas.microsoft.com/office/powerpoint/2010/main" val="113516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6</a:t>
            </a:fld>
            <a:endParaRPr lang="en-US" dirty="0"/>
          </a:p>
        </p:txBody>
      </p:sp>
    </p:spTree>
    <p:extLst>
      <p:ext uri="{BB962C8B-B14F-4D97-AF65-F5344CB8AC3E}">
        <p14:creationId xmlns:p14="http://schemas.microsoft.com/office/powerpoint/2010/main" val="4873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7</a:t>
            </a:fld>
            <a:endParaRPr lang="en-US" dirty="0"/>
          </a:p>
        </p:txBody>
      </p:sp>
    </p:spTree>
    <p:extLst>
      <p:ext uri="{BB962C8B-B14F-4D97-AF65-F5344CB8AC3E}">
        <p14:creationId xmlns:p14="http://schemas.microsoft.com/office/powerpoint/2010/main" val="245172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8</a:t>
            </a:fld>
            <a:endParaRPr lang="en-US" dirty="0"/>
          </a:p>
        </p:txBody>
      </p:sp>
    </p:spTree>
    <p:extLst>
      <p:ext uri="{BB962C8B-B14F-4D97-AF65-F5344CB8AC3E}">
        <p14:creationId xmlns:p14="http://schemas.microsoft.com/office/powerpoint/2010/main" val="5856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9</a:t>
            </a:fld>
            <a:endParaRPr lang="en-US" dirty="0"/>
          </a:p>
        </p:txBody>
      </p:sp>
    </p:spTree>
    <p:extLst>
      <p:ext uri="{BB962C8B-B14F-4D97-AF65-F5344CB8AC3E}">
        <p14:creationId xmlns:p14="http://schemas.microsoft.com/office/powerpoint/2010/main" val="251516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369D073-CE27-43D2-B0A2-D3FBDAFE5486}" type="datetimeFigureOut">
              <a:rPr lang="en-US" smtClean="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3C0E0FD-988F-4903-890A-C3E99890ABC4}"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9D073-CE27-43D2-B0A2-D3FBDAFE5486}" type="datetimeFigureOut">
              <a:rPr lang="en-US" smtClean="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9D073-CE27-43D2-B0A2-D3FBDAFE5486}" type="datetimeFigureOut">
              <a:rPr lang="en-US" smtClean="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9D073-CE27-43D2-B0A2-D3FBDAFE5486}" type="datetimeFigureOut">
              <a:rPr lang="en-US" smtClean="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369D073-CE27-43D2-B0A2-D3FBDAFE5486}" type="datetimeFigureOut">
              <a:rPr lang="en-US" smtClean="0"/>
              <a:pPr/>
              <a:t>3/8/2018</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E0FD-988F-4903-890A-C3E99890ABC4}"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9D073-CE27-43D2-B0A2-D3FBDAFE5486}" type="datetimeFigureOut">
              <a:rPr lang="en-US" smtClean="0"/>
              <a:pPr/>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9D073-CE27-43D2-B0A2-D3FBDAFE5486}" type="datetimeFigureOut">
              <a:rPr lang="en-US" smtClean="0"/>
              <a:pPr/>
              <a:t>3/8/2018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69D073-CE27-43D2-B0A2-D3FBDAFE5486}" type="datetimeFigureOut">
              <a:rPr lang="en-US" smtClean="0"/>
              <a:pPr/>
              <a:t>3/8/2018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369D073-CE27-43D2-B0A2-D3FBDAFE5486}" type="datetimeFigureOut">
              <a:rPr lang="en-US" smtClean="0"/>
              <a:pPr/>
              <a:t>3/8/2018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9D073-CE27-43D2-B0A2-D3FBDAFE5486}" type="datetimeFigureOut">
              <a:rPr lang="en-US" smtClean="0"/>
              <a:pPr/>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E0FD-988F-4903-890A-C3E99890ABC4}" type="slidenum">
              <a:rPr lang="en-US" smtClean="0"/>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3369D073-CE27-43D2-B0A2-D3FBDAFE5486}" type="datetimeFigureOut">
              <a:rPr lang="en-US" smtClean="0"/>
              <a:pPr/>
              <a:t>3/8/2018</a:t>
            </a:fld>
            <a:endParaRPr lang="en-US" dirty="0"/>
          </a:p>
        </p:txBody>
      </p:sp>
      <p:sp>
        <p:nvSpPr>
          <p:cNvPr id="7" name="Slide Number Placeholder 6"/>
          <p:cNvSpPr>
            <a:spLocks noGrp="1"/>
          </p:cNvSpPr>
          <p:nvPr>
            <p:ph type="sldNum" sz="quarter" idx="12"/>
          </p:nvPr>
        </p:nvSpPr>
        <p:spPr/>
        <p:txBody>
          <a:bodyPr/>
          <a:lstStyle/>
          <a:p>
            <a:fld id="{23C0E0FD-988F-4903-890A-C3E99890ABC4}" type="slidenum">
              <a:rPr lang="en-US" smtClean="0"/>
              <a:pPr/>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369D073-CE27-43D2-B0A2-D3FBDAFE5486}" type="datetimeFigureOut">
              <a:rPr lang="en-US" smtClean="0"/>
              <a:pPr/>
              <a:t>3/8/2018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3C0E0FD-988F-4903-890A-C3E99890ABC4}"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10.xm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2.png"/><Relationship Id="rId2" Type="http://schemas.microsoft.com/office/2007/relationships/media" Target="../media/media13.wma"/><Relationship Id="rId1" Type="http://schemas.openxmlformats.org/officeDocument/2006/relationships/tags" Target="../tags/tag1.xml"/><Relationship Id="rId6" Type="http://schemas.openxmlformats.org/officeDocument/2006/relationships/image" Target="../media/image3.wmf"/><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High School</a:t>
            </a:r>
          </a:p>
        </p:txBody>
      </p:sp>
      <p:sp>
        <p:nvSpPr>
          <p:cNvPr id="2" name="Title 1"/>
          <p:cNvSpPr>
            <a:spLocks noGrp="1"/>
          </p:cNvSpPr>
          <p:nvPr>
            <p:ph type="ctrTitle"/>
          </p:nvPr>
        </p:nvSpPr>
        <p:spPr>
          <a:xfrm>
            <a:off x="1371600" y="838200"/>
            <a:ext cx="6477000" cy="3657600"/>
          </a:xfrm>
        </p:spPr>
        <p:txBody>
          <a:bodyPr>
            <a:normAutofit/>
          </a:bodyPr>
          <a:lstStyle/>
          <a:p>
            <a:pPr algn="ctr"/>
            <a:r>
              <a:rPr lang="en-US" sz="3200" dirty="0"/>
              <a:t>BPS Violence Prevention</a:t>
            </a:r>
            <a:br>
              <a:rPr lang="en-US" sz="3200" dirty="0"/>
            </a:br>
            <a:br>
              <a:rPr lang="en-US" sz="3200" dirty="0"/>
            </a:br>
            <a:br>
              <a:rPr lang="en-US" sz="3200" dirty="0"/>
            </a:br>
            <a:r>
              <a:rPr lang="en-US" sz="2800" dirty="0"/>
              <a:t>Understanding</a:t>
            </a:r>
            <a:br>
              <a:rPr lang="en-US" sz="2800" dirty="0"/>
            </a:br>
            <a:r>
              <a:rPr lang="en-US" sz="2800" dirty="0"/>
              <a:t>Bullying &amp; Harassment </a:t>
            </a:r>
            <a:br>
              <a:rPr lang="en-US" sz="2800" dirty="0"/>
            </a:br>
            <a:r>
              <a:rPr lang="en-US" sz="2800" dirty="0"/>
              <a:t>September</a:t>
            </a:r>
            <a:r>
              <a:rPr lang="en-US" sz="2800"/>
              <a:t>, 2017</a:t>
            </a:r>
            <a:endParaRPr lang="en-US" sz="28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advTm="70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r>
              <a:rPr lang="en-US" sz="3200" dirty="0"/>
              <a:t>Prevention Strategies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588992"/>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cSld>
  <p:clrMapOvr>
    <a:masterClrMapping/>
  </p:clrMapOvr>
  <p:transition advTm="3705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Reporting Procedures for Teachers</a:t>
            </a:r>
          </a:p>
        </p:txBody>
      </p:sp>
      <p:sp>
        <p:nvSpPr>
          <p:cNvPr id="8" name="Content Placeholder 7"/>
          <p:cNvSpPr>
            <a:spLocks noGrp="1"/>
          </p:cNvSpPr>
          <p:nvPr>
            <p:ph idx="1"/>
          </p:nvPr>
        </p:nvSpPr>
        <p:spPr/>
        <p:txBody>
          <a:bodyPr>
            <a:normAutofit fontScale="55000" lnSpcReduction="20000"/>
          </a:bodyPr>
          <a:lstStyle/>
          <a:p>
            <a:pPr marL="0" indent="0">
              <a:buNone/>
            </a:pPr>
            <a:r>
              <a:rPr lang="en-US" altLang="en-US" sz="3200" dirty="0">
                <a:ea typeface="ＭＳ Ｐゴシック" panose="020B0600070205080204" pitchFamily="34" charset="-128"/>
              </a:rPr>
              <a:t>When bullying is alleged the school will follow the procedures from the chart below as a checklist when investigating any alleged bullying incident.</a:t>
            </a:r>
          </a:p>
          <a:p>
            <a:pPr marL="0" indent="0">
              <a:buNone/>
            </a:pPr>
            <a:r>
              <a:rPr lang="en-US" altLang="en-US" sz="3200" dirty="0">
                <a:ea typeface="ＭＳ Ｐゴシック" panose="020B0600070205080204" pitchFamily="34" charset="-128"/>
              </a:rPr>
              <a:t> </a:t>
            </a:r>
          </a:p>
          <a:p>
            <a:r>
              <a:rPr lang="en-US" altLang="en-US" sz="3200" b="1" u="sng" dirty="0">
                <a:ea typeface="ＭＳ Ｐゴシック" panose="020B0600070205080204" pitchFamily="34" charset="-128"/>
              </a:rPr>
              <a:t>Step One:  Complete Incident Report Form</a:t>
            </a:r>
            <a:endParaRPr lang="en-US" altLang="en-US" sz="3200" dirty="0">
              <a:ea typeface="ＭＳ Ｐゴシック" panose="020B0600070205080204" pitchFamily="34" charset="-128"/>
            </a:endParaRPr>
          </a:p>
          <a:p>
            <a:pPr marL="0" indent="0">
              <a:buNone/>
            </a:pPr>
            <a:r>
              <a:rPr lang="en-US" altLang="en-US" sz="3200" dirty="0">
                <a:ea typeface="ＭＳ Ｐゴシック" panose="020B0600070205080204" pitchFamily="34" charset="-128"/>
              </a:rPr>
              <a:t> </a:t>
            </a:r>
          </a:p>
          <a:p>
            <a:pPr marL="0" indent="0">
              <a:buNone/>
            </a:pPr>
            <a:r>
              <a:rPr lang="en-US" altLang="en-US" sz="3200" b="1" u="sng" dirty="0">
                <a:ea typeface="ＭＳ Ｐゴシック" panose="020B0600070205080204" pitchFamily="34" charset="-128"/>
              </a:rPr>
              <a:t>If a staff member or other adult </a:t>
            </a:r>
            <a:r>
              <a:rPr lang="en-US" altLang="en-US" sz="3200" b="1" i="1" u="sng" dirty="0">
                <a:ea typeface="ＭＳ Ｐゴシック" panose="020B0600070205080204" pitchFamily="34" charset="-128"/>
              </a:rPr>
              <a:t>witnesses</a:t>
            </a:r>
            <a:r>
              <a:rPr lang="en-US" altLang="en-US" sz="3200" b="1" u="sng" dirty="0">
                <a:ea typeface="ＭＳ Ｐゴシック" panose="020B0600070205080204" pitchFamily="34" charset="-128"/>
              </a:rPr>
              <a:t> an incident</a:t>
            </a:r>
            <a:r>
              <a:rPr lang="en-US" altLang="en-US" sz="3200" u="sng" dirty="0">
                <a:ea typeface="ＭＳ Ｐゴシック" panose="020B0600070205080204" pitchFamily="34" charset="-128"/>
              </a:rPr>
              <a:t>:</a:t>
            </a:r>
            <a:endParaRPr lang="en-US" altLang="en-US" sz="3200" dirty="0">
              <a:ea typeface="ＭＳ Ｐゴシック" panose="020B0600070205080204" pitchFamily="34" charset="-128"/>
            </a:endParaRPr>
          </a:p>
          <a:p>
            <a:r>
              <a:rPr lang="en-US" altLang="en-US" sz="3200" dirty="0">
                <a:ea typeface="ＭＳ Ｐゴシック" panose="020B0600070205080204" pitchFamily="34" charset="-128"/>
              </a:rPr>
              <a:t>Staff member completes incident report and gives to designated administrative staff member</a:t>
            </a:r>
          </a:p>
          <a:p>
            <a:pPr marL="0" indent="0">
              <a:buNone/>
            </a:pPr>
            <a:r>
              <a:rPr lang="en-US" altLang="en-US" sz="3200" dirty="0">
                <a:ea typeface="ＭＳ Ｐゴシック" panose="020B0600070205080204" pitchFamily="34" charset="-128"/>
              </a:rPr>
              <a:t> </a:t>
            </a:r>
          </a:p>
          <a:p>
            <a:pPr marL="0" indent="0">
              <a:buNone/>
            </a:pPr>
            <a:r>
              <a:rPr lang="en-US" altLang="en-US" sz="3200" b="1" u="sng" dirty="0">
                <a:ea typeface="ＭＳ Ｐゴシック" panose="020B0600070205080204" pitchFamily="34" charset="-128"/>
              </a:rPr>
              <a:t>If a student reports incident to a staff member</a:t>
            </a:r>
            <a:r>
              <a:rPr lang="en-US" altLang="en-US" sz="3200" dirty="0">
                <a:ea typeface="ＭＳ Ｐゴシック" panose="020B0600070205080204" pitchFamily="34" charset="-128"/>
              </a:rPr>
              <a:t>:</a:t>
            </a:r>
          </a:p>
          <a:p>
            <a:r>
              <a:rPr lang="en-US" altLang="en-US" sz="3200" dirty="0">
                <a:ea typeface="ＭＳ Ｐゴシック" panose="020B0600070205080204" pitchFamily="34" charset="-128"/>
              </a:rPr>
              <a:t>Acknowledge student’s feelings</a:t>
            </a:r>
          </a:p>
          <a:p>
            <a:r>
              <a:rPr lang="en-US" altLang="en-US" sz="3200" dirty="0">
                <a:ea typeface="ＭＳ Ｐゴシック" panose="020B0600070205080204" pitchFamily="34" charset="-128"/>
              </a:rPr>
              <a:t>Determine if there are safety issues that must be addressed immediately</a:t>
            </a:r>
          </a:p>
          <a:p>
            <a:r>
              <a:rPr lang="en-US" altLang="en-US" sz="3200" dirty="0">
                <a:ea typeface="ＭＳ Ｐゴシック" panose="020B0600070205080204" pitchFamily="34" charset="-128"/>
              </a:rPr>
              <a:t>Staff members completes incident report and gives to designated administrative staff member</a:t>
            </a:r>
          </a:p>
          <a:p>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60802791"/>
      </p:ext>
    </p:extLst>
  </p:cSld>
  <p:clrMapOvr>
    <a:masterClrMapping/>
  </p:clrMapOvr>
  <p:transition advTm="413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Resources</a:t>
            </a:r>
          </a:p>
        </p:txBody>
      </p:sp>
      <p:sp>
        <p:nvSpPr>
          <p:cNvPr id="3" name="Content Placeholder 2"/>
          <p:cNvSpPr>
            <a:spLocks noGrp="1"/>
          </p:cNvSpPr>
          <p:nvPr>
            <p:ph idx="1"/>
          </p:nvPr>
        </p:nvSpPr>
        <p:spPr/>
        <p:txBody>
          <a:bodyPr/>
          <a:lstStyle/>
          <a:p>
            <a:pPr algn="ctr">
              <a:lnSpc>
                <a:spcPct val="200000"/>
              </a:lnSpc>
            </a:pPr>
            <a:r>
              <a:rPr lang="en-US" altLang="en-US" sz="2800" dirty="0">
                <a:ea typeface="ＭＳ Ｐゴシック" panose="020B0600070205080204" pitchFamily="34" charset="-128"/>
              </a:rPr>
              <a:t>All forms and procedures are located on the </a:t>
            </a:r>
          </a:p>
          <a:p>
            <a:pPr marL="0" indent="0" algn="ctr">
              <a:lnSpc>
                <a:spcPct val="200000"/>
              </a:lnSpc>
              <a:buNone/>
            </a:pPr>
            <a:r>
              <a:rPr lang="en-US" altLang="en-US" sz="2800" dirty="0">
                <a:ea typeface="ＭＳ Ｐゴシック" panose="020B0600070205080204" pitchFamily="34" charset="-128"/>
              </a:rPr>
              <a:t>BPS home page for</a:t>
            </a:r>
          </a:p>
          <a:p>
            <a:pPr marL="0" indent="0" algn="ctr">
              <a:lnSpc>
                <a:spcPct val="200000"/>
              </a:lnSpc>
              <a:buNone/>
            </a:pPr>
            <a:r>
              <a:rPr lang="en-US" altLang="en-US" sz="2800" dirty="0">
                <a:ea typeface="ＭＳ Ｐゴシック" panose="020B0600070205080204" pitchFamily="34" charset="-128"/>
              </a:rPr>
              <a:t> staff , students and parents</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51904502"/>
      </p:ext>
    </p:extLst>
  </p:cSld>
  <p:clrMapOvr>
    <a:masterClrMapping/>
  </p:clrMapOvr>
  <p:transition advTm="85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Efforts</a:t>
            </a:r>
          </a:p>
        </p:txBody>
      </p:sp>
      <p:pic>
        <p:nvPicPr>
          <p:cNvPr id="5122" name="Picture 2" descr="C:\Documents and Settings\maryekirrane\Local Settings\Temporary Internet Files\Content.IE5\1PO5ITWF\MC900233920[1].wmf"/>
          <p:cNvPicPr>
            <a:picLocks noGrp="1" noChangeAspect="1" noChangeArrowheads="1"/>
          </p:cNvPicPr>
          <p:nvPr>
            <p:ph sz="half" idx="1"/>
          </p:nvPr>
        </p:nvPicPr>
        <p:blipFill>
          <a:blip r:embed="rId6" cstate="print"/>
          <a:stretch>
            <a:fillRect/>
          </a:stretch>
        </p:blipFill>
        <p:spPr bwMode="auto">
          <a:xfrm>
            <a:off x="609601" y="2514600"/>
            <a:ext cx="3276600" cy="2514600"/>
          </a:xfrm>
          <a:prstGeom prst="rect">
            <a:avLst/>
          </a:prstGeom>
          <a:noFill/>
        </p:spPr>
      </p:pic>
      <p:sp>
        <p:nvSpPr>
          <p:cNvPr id="4" name="Content Placeholder 3"/>
          <p:cNvSpPr>
            <a:spLocks noGrp="1"/>
          </p:cNvSpPr>
          <p:nvPr>
            <p:ph sz="half" idx="2"/>
          </p:nvPr>
        </p:nvSpPr>
        <p:spPr/>
        <p:txBody>
          <a:bodyPr>
            <a:normAutofit fontScale="77500" lnSpcReduction="20000"/>
          </a:bodyPr>
          <a:lstStyle/>
          <a:p>
            <a:r>
              <a:rPr lang="en-US" i="1" dirty="0"/>
              <a:t>Support </a:t>
            </a:r>
            <a:r>
              <a:rPr lang="en-US" dirty="0"/>
              <a:t>will be given to targets and especially those students considered at risk</a:t>
            </a:r>
          </a:p>
          <a:p>
            <a:r>
              <a:rPr lang="en-US" i="1" dirty="0"/>
              <a:t>Interventions strategies </a:t>
            </a:r>
            <a:r>
              <a:rPr lang="en-US" dirty="0"/>
              <a:t>will be implemented for aggressors and families of aggressors</a:t>
            </a:r>
          </a:p>
          <a:p>
            <a:r>
              <a:rPr lang="en-US" i="1" dirty="0"/>
              <a:t>Collaboration</a:t>
            </a:r>
            <a:r>
              <a:rPr lang="en-US" dirty="0"/>
              <a:t> between Special Education and Guidance will be ongoing to provide further support for those identified students with special needs </a:t>
            </a:r>
          </a:p>
          <a:p>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25496"/>
    </mc:Choice>
    <mc:Fallback xmlns="">
      <p:transition advTm="25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Students at Risk</a:t>
            </a:r>
          </a:p>
        </p:txBody>
      </p:sp>
      <p:sp>
        <p:nvSpPr>
          <p:cNvPr id="6" name="Content Placeholder 5"/>
          <p:cNvSpPr>
            <a:spLocks noGrp="1"/>
          </p:cNvSpPr>
          <p:nvPr>
            <p:ph idx="1"/>
          </p:nvPr>
        </p:nvSpPr>
        <p:spPr/>
        <p:txBody>
          <a:bodyPr/>
          <a:lstStyle/>
          <a:p>
            <a:pPr marL="114300" indent="0" algn="ctr">
              <a:buNone/>
            </a:pPr>
            <a:endParaRPr lang="en-US" dirty="0"/>
          </a:p>
          <a:p>
            <a:pPr marL="114300" indent="0" algn="ctr">
              <a:buNone/>
            </a:pPr>
            <a:r>
              <a:rPr lang="en-US" dirty="0"/>
              <a:t>Special Education Students</a:t>
            </a:r>
          </a:p>
          <a:p>
            <a:pPr marL="114300" indent="0" algn="ctr">
              <a:buNone/>
            </a:pPr>
            <a:br>
              <a:rPr lang="en-US" dirty="0"/>
            </a:br>
            <a:r>
              <a:rPr lang="en-US" dirty="0"/>
              <a:t>Life Skills Students</a:t>
            </a:r>
          </a:p>
          <a:p>
            <a:pPr marL="114300" indent="0" algn="ctr">
              <a:buNone/>
            </a:pPr>
            <a:endParaRPr lang="en-US" dirty="0"/>
          </a:p>
          <a:p>
            <a:pPr marL="114300" indent="0" algn="ctr">
              <a:buNone/>
            </a:pPr>
            <a:r>
              <a:rPr lang="en-US" dirty="0"/>
              <a:t>LBGQT Students</a:t>
            </a:r>
          </a:p>
          <a:p>
            <a:pPr marL="114300" indent="0" algn="ctr">
              <a:buNone/>
            </a:pPr>
            <a:endParaRPr lang="en-US" dirty="0"/>
          </a:p>
          <a:p>
            <a:pPr marL="114300" indent="0" algn="ctr">
              <a:buNone/>
            </a:pPr>
            <a:r>
              <a:rPr lang="en-US" dirty="0"/>
              <a:t>Transgender Students</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704653524"/>
      </p:ext>
    </p:extLst>
  </p:cSld>
  <p:clrMapOvr>
    <a:masterClrMapping/>
  </p:clrMapOvr>
  <p:transition advTm="111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BHS Resources</a:t>
            </a:r>
          </a:p>
        </p:txBody>
      </p:sp>
      <p:graphicFrame>
        <p:nvGraphicFramePr>
          <p:cNvPr id="4" name="Content Placeholder 3"/>
          <p:cNvGraphicFramePr>
            <a:graphicFrameLocks noGrp="1"/>
          </p:cNvGraphicFramePr>
          <p:nvPr>
            <p:ph idx="1"/>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553252206"/>
      </p:ext>
    </p:extLst>
  </p:cSld>
  <p:clrMapOvr>
    <a:masterClrMapping/>
  </p:clrMapOvr>
  <p:transition advTm="1799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Bullying</a:t>
            </a:r>
          </a:p>
        </p:txBody>
      </p:sp>
      <p:sp>
        <p:nvSpPr>
          <p:cNvPr id="3" name="Content Placeholder 2"/>
          <p:cNvSpPr>
            <a:spLocks noGrp="1"/>
          </p:cNvSpPr>
          <p:nvPr>
            <p:ph idx="1"/>
          </p:nvPr>
        </p:nvSpPr>
        <p:spPr/>
        <p:txBody>
          <a:bodyPr/>
          <a:lstStyle/>
          <a:p>
            <a:pPr>
              <a:lnSpc>
                <a:spcPct val="80000"/>
              </a:lnSpc>
              <a:defRPr/>
            </a:pPr>
            <a:r>
              <a:rPr lang="en-US" sz="1800" dirty="0">
                <a:ea typeface="ＭＳ Ｐゴシック" panose="020B0600070205080204" pitchFamily="34" charset="-128"/>
              </a:rPr>
              <a:t>Bullying is….</a:t>
            </a:r>
          </a:p>
          <a:p>
            <a:pPr marL="225425" lvl="1" indent="0">
              <a:lnSpc>
                <a:spcPct val="80000"/>
              </a:lnSpc>
              <a:buNone/>
              <a:defRPr/>
            </a:pPr>
            <a:r>
              <a:rPr lang="en-US" sz="1800" dirty="0">
                <a:ea typeface="ＭＳ Ｐゴシック" panose="020B0600070205080204" pitchFamily="34" charset="-128"/>
              </a:rPr>
              <a:t>The repeated use by one or more students or school staff members of a written, verbal or electronic expression, or physical act or gesture, or any combination thereof, directed at a target that:</a:t>
            </a:r>
          </a:p>
          <a:p>
            <a:pPr lvl="2">
              <a:lnSpc>
                <a:spcPct val="80000"/>
              </a:lnSpc>
              <a:buFont typeface="Arial" panose="020B0604020202020204" pitchFamily="34" charset="0"/>
              <a:buChar char="•"/>
              <a:defRPr/>
            </a:pPr>
            <a:r>
              <a:rPr lang="en-US" sz="1600" dirty="0">
                <a:ea typeface="ＭＳ Ｐゴシック" panose="020B0600070205080204" pitchFamily="34" charset="-128"/>
              </a:rPr>
              <a:t>Causes physical or emotional harm to the target or damage to the target’s property</a:t>
            </a:r>
          </a:p>
          <a:p>
            <a:pPr lvl="2">
              <a:lnSpc>
                <a:spcPct val="80000"/>
              </a:lnSpc>
              <a:buFont typeface="Arial" panose="020B0604020202020204" pitchFamily="34" charset="0"/>
              <a:buChar char="•"/>
              <a:defRPr/>
            </a:pPr>
            <a:r>
              <a:rPr lang="en-US" sz="1600" dirty="0">
                <a:ea typeface="ＭＳ Ｐゴシック" panose="020B0600070205080204" pitchFamily="34" charset="-128"/>
              </a:rPr>
              <a:t>Places the target in reasonable fear of harm to him/herself, or of damage to his/her property</a:t>
            </a:r>
          </a:p>
          <a:p>
            <a:pPr lvl="2">
              <a:lnSpc>
                <a:spcPct val="80000"/>
              </a:lnSpc>
              <a:buFont typeface="Arial" panose="020B0604020202020204" pitchFamily="34" charset="0"/>
              <a:buChar char="•"/>
              <a:defRPr/>
            </a:pPr>
            <a:r>
              <a:rPr lang="en-US" sz="1600" dirty="0">
                <a:ea typeface="ＭＳ Ｐゴシック" panose="020B0600070205080204" pitchFamily="34" charset="-128"/>
              </a:rPr>
              <a:t>Creates a hostile environment for the target</a:t>
            </a:r>
          </a:p>
          <a:p>
            <a:pPr lvl="2">
              <a:lnSpc>
                <a:spcPct val="80000"/>
              </a:lnSpc>
              <a:buFont typeface="Arial" panose="020B0604020202020204" pitchFamily="34" charset="0"/>
              <a:buChar char="•"/>
              <a:defRPr/>
            </a:pPr>
            <a:r>
              <a:rPr lang="en-US" sz="1600" dirty="0">
                <a:ea typeface="ＭＳ Ｐゴシック" panose="020B0600070205080204" pitchFamily="34" charset="-128"/>
              </a:rPr>
              <a:t>Infringes on the rights of the target at school</a:t>
            </a:r>
          </a:p>
          <a:p>
            <a:pPr lvl="2">
              <a:lnSpc>
                <a:spcPct val="80000"/>
              </a:lnSpc>
              <a:buFont typeface="Arial" panose="020B0604020202020204" pitchFamily="34" charset="0"/>
              <a:buChar char="•"/>
              <a:defRPr/>
            </a:pPr>
            <a:r>
              <a:rPr lang="en-US" sz="1600" dirty="0">
                <a:ea typeface="ＭＳ Ｐゴシック" panose="020B0600070205080204" pitchFamily="34" charset="-128"/>
              </a:rPr>
              <a:t>Materially and substantially disrupts the education process or the orderly operation of a school</a:t>
            </a:r>
          </a:p>
          <a:p>
            <a:pPr marL="0" indent="0">
              <a:buNone/>
            </a:pP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85913891"/>
      </p:ext>
    </p:extLst>
  </p:cSld>
  <p:clrMapOvr>
    <a:masterClrMapping/>
  </p:clrMapOvr>
  <p:transition advTm="449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Bullying</a:t>
            </a:r>
          </a:p>
        </p:txBody>
      </p:sp>
      <p:sp>
        <p:nvSpPr>
          <p:cNvPr id="3" name="Content Placeholder 2"/>
          <p:cNvSpPr>
            <a:spLocks noGrp="1"/>
          </p:cNvSpPr>
          <p:nvPr>
            <p:ph idx="1"/>
          </p:nvPr>
        </p:nvSpPr>
        <p:spPr/>
        <p:txBody>
          <a:bodyPr>
            <a:normAutofit fontScale="77500" lnSpcReduction="20000"/>
          </a:bodyPr>
          <a:lstStyle/>
          <a:p>
            <a:pPr>
              <a:lnSpc>
                <a:spcPct val="90000"/>
              </a:lnSpc>
              <a:spcBef>
                <a:spcPct val="25000"/>
              </a:spcBef>
              <a:defRPr/>
            </a:pPr>
            <a:r>
              <a:rPr lang="en-US" sz="3200" b="1" u="sng" dirty="0"/>
              <a:t>Physical/Direct</a:t>
            </a:r>
          </a:p>
          <a:p>
            <a:pPr marL="228600" indent="-228600">
              <a:lnSpc>
                <a:spcPct val="90000"/>
              </a:lnSpc>
              <a:spcBef>
                <a:spcPct val="25000"/>
              </a:spcBef>
              <a:buFontTx/>
              <a:buChar char="•"/>
              <a:defRPr/>
            </a:pPr>
            <a:r>
              <a:rPr lang="en-US" sz="3200" dirty="0"/>
              <a:t>Pushing/Shoving/Fighting</a:t>
            </a:r>
          </a:p>
          <a:p>
            <a:pPr marL="228600" indent="-228600">
              <a:lnSpc>
                <a:spcPct val="90000"/>
              </a:lnSpc>
              <a:spcBef>
                <a:spcPct val="25000"/>
              </a:spcBef>
              <a:buFontTx/>
              <a:buChar char="•"/>
              <a:defRPr/>
            </a:pPr>
            <a:r>
              <a:rPr lang="en-US" sz="3200" dirty="0"/>
              <a:t>Invading personal space</a:t>
            </a:r>
          </a:p>
          <a:p>
            <a:pPr marL="228600" indent="-228600">
              <a:lnSpc>
                <a:spcPct val="90000"/>
              </a:lnSpc>
              <a:spcBef>
                <a:spcPct val="25000"/>
              </a:spcBef>
              <a:buFontTx/>
              <a:buChar char="•"/>
              <a:defRPr/>
            </a:pPr>
            <a:r>
              <a:rPr lang="en-US" sz="3200" dirty="0"/>
              <a:t>Throwing objects at the person</a:t>
            </a:r>
          </a:p>
          <a:p>
            <a:pPr>
              <a:lnSpc>
                <a:spcPct val="90000"/>
              </a:lnSpc>
              <a:spcBef>
                <a:spcPct val="25000"/>
              </a:spcBef>
              <a:defRPr/>
            </a:pPr>
            <a:endParaRPr lang="en-US" sz="3200" dirty="0"/>
          </a:p>
          <a:p>
            <a:pPr>
              <a:lnSpc>
                <a:spcPct val="90000"/>
              </a:lnSpc>
              <a:spcBef>
                <a:spcPct val="25000"/>
              </a:spcBef>
              <a:defRPr/>
            </a:pPr>
            <a:r>
              <a:rPr lang="en-US" sz="3200" b="1" u="sng" dirty="0"/>
              <a:t>Verbal/Indirect</a:t>
            </a:r>
          </a:p>
          <a:p>
            <a:pPr marL="228600" indent="-228600">
              <a:lnSpc>
                <a:spcPct val="90000"/>
              </a:lnSpc>
              <a:spcBef>
                <a:spcPct val="25000"/>
              </a:spcBef>
              <a:buFontTx/>
              <a:buChar char="•"/>
              <a:defRPr/>
            </a:pPr>
            <a:r>
              <a:rPr lang="en-US" sz="3200" dirty="0"/>
              <a:t>Inappropriate humor about sex, race, gender</a:t>
            </a:r>
          </a:p>
          <a:p>
            <a:pPr marL="228600" indent="-228600">
              <a:lnSpc>
                <a:spcPct val="90000"/>
              </a:lnSpc>
              <a:spcBef>
                <a:spcPct val="25000"/>
              </a:spcBef>
              <a:buFontTx/>
              <a:buChar char="•"/>
              <a:defRPr/>
            </a:pPr>
            <a:r>
              <a:rPr lang="en-US" sz="3200" dirty="0"/>
              <a:t>Repeated insults or threats</a:t>
            </a:r>
          </a:p>
          <a:p>
            <a:pPr marL="228600" indent="-228600">
              <a:lnSpc>
                <a:spcPct val="90000"/>
              </a:lnSpc>
              <a:spcBef>
                <a:spcPct val="25000"/>
              </a:spcBef>
              <a:buFontTx/>
              <a:buChar char="•"/>
              <a:defRPr/>
            </a:pPr>
            <a:r>
              <a:rPr lang="en-US" sz="3200" dirty="0"/>
              <a:t>Gossiping/Rumors</a:t>
            </a:r>
          </a:p>
          <a:p>
            <a:pPr marL="228600" indent="-228600">
              <a:lnSpc>
                <a:spcPct val="90000"/>
              </a:lnSpc>
              <a:spcBef>
                <a:spcPct val="25000"/>
              </a:spcBef>
              <a:buFontTx/>
              <a:buChar char="•"/>
              <a:defRPr/>
            </a:pPr>
            <a:r>
              <a:rPr lang="en-US" sz="3200" dirty="0"/>
              <a:t>Creating lies/stories about someone</a:t>
            </a:r>
          </a:p>
          <a:p>
            <a:pPr marL="228600" indent="-228600">
              <a:lnSpc>
                <a:spcPct val="90000"/>
              </a:lnSpc>
              <a:spcBef>
                <a:spcPct val="25000"/>
              </a:spcBef>
              <a:buFontTx/>
              <a:buChar char="•"/>
              <a:defRPr/>
            </a:pPr>
            <a:r>
              <a:rPr lang="en-US" sz="3200" dirty="0"/>
              <a:t>Excluding someone from the group for mocking purposes</a:t>
            </a:r>
          </a:p>
          <a:p>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82497667"/>
      </p:ext>
    </p:extLst>
  </p:cSld>
  <p:clrMapOvr>
    <a:masterClrMapping/>
  </p:clrMapOvr>
  <p:transition advTm="309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Cyberbullying</a:t>
            </a:r>
          </a:p>
        </p:txBody>
      </p:sp>
      <p:sp>
        <p:nvSpPr>
          <p:cNvPr id="3" name="Content Placeholder 2"/>
          <p:cNvSpPr>
            <a:spLocks noGrp="1"/>
          </p:cNvSpPr>
          <p:nvPr>
            <p:ph idx="1"/>
          </p:nvPr>
        </p:nvSpPr>
        <p:spPr/>
        <p:txBody>
          <a:bodyPr/>
          <a:lstStyle/>
          <a:p>
            <a:pPr lvl="1">
              <a:lnSpc>
                <a:spcPct val="80000"/>
              </a:lnSpc>
              <a:defRPr/>
            </a:pPr>
            <a:r>
              <a:rPr lang="en-US" sz="1600" dirty="0">
                <a:ea typeface="ＭＳ Ｐゴシック" panose="020B0600070205080204" pitchFamily="34" charset="-128"/>
              </a:rPr>
              <a:t>Is bullying through the use of technology or any electronic communications, which shall include, but shall not be limited to, any transfer of signs, signals, writing, images, sound, data or intelligence of any nature transmitted in whole or part by a</a:t>
            </a:r>
          </a:p>
          <a:p>
            <a:pPr marL="365760" lvl="1" indent="0">
              <a:lnSpc>
                <a:spcPct val="80000"/>
              </a:lnSpc>
              <a:buNone/>
              <a:defRPr/>
            </a:pPr>
            <a:endParaRPr lang="en-US" sz="1600" dirty="0">
              <a:ea typeface="ＭＳ Ｐゴシック" panose="020B0600070205080204" pitchFamily="34" charset="-128"/>
            </a:endParaRPr>
          </a:p>
          <a:p>
            <a:pPr lvl="2">
              <a:lnSpc>
                <a:spcPct val="80000"/>
              </a:lnSpc>
              <a:buFont typeface="Arial" panose="020B0604020202020204" pitchFamily="34" charset="0"/>
              <a:buChar char="•"/>
              <a:defRPr/>
            </a:pPr>
            <a:r>
              <a:rPr lang="en-US" sz="1600" dirty="0">
                <a:ea typeface="ＭＳ Ｐゴシック" panose="020B0600070205080204" pitchFamily="34" charset="-128"/>
              </a:rPr>
              <a:t>Wire, radio, electromagnetic, photo-electronic or photo-optical system, including, but not limited to, electronic mail, internet communications, instant messages or facsimile communications</a:t>
            </a:r>
          </a:p>
          <a:p>
            <a:pPr lvl="2">
              <a:lnSpc>
                <a:spcPct val="80000"/>
              </a:lnSpc>
              <a:buFont typeface="Arial" panose="020B0604020202020204" pitchFamily="34" charset="0"/>
              <a:buChar char="•"/>
              <a:defRPr/>
            </a:pPr>
            <a:r>
              <a:rPr lang="en-US" sz="1600" dirty="0">
                <a:ea typeface="ＭＳ Ｐゴシック" panose="020B0600070205080204" pitchFamily="34" charset="-128"/>
              </a:rPr>
              <a:t>Creation of a web page or blog in which the creator assumes the identify of another person or knowingly impersonates another person as author of posted content of messages, if the creation or impersonation creates any of the conditions enumerated in the definition of bullying</a:t>
            </a:r>
          </a:p>
          <a:p>
            <a:pPr lvl="2">
              <a:lnSpc>
                <a:spcPct val="80000"/>
              </a:lnSpc>
              <a:buFont typeface="Arial" panose="020B0604020202020204" pitchFamily="34" charset="0"/>
              <a:buChar char="•"/>
              <a:defRPr/>
            </a:pPr>
            <a:r>
              <a:rPr lang="en-US" sz="1600" dirty="0">
                <a:ea typeface="ＭＳ Ｐゴシック" panose="020B0600070205080204" pitchFamily="34" charset="-128"/>
              </a:rPr>
              <a:t>Distribution by electronic means of a communication to more than one person or the posting of material on an electronic medium that may be accessed by one or more persons, if the distribution or posting creates any of the conditions enumerated in the definition  of bullying</a:t>
            </a:r>
          </a:p>
          <a:p>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87587557"/>
      </p:ext>
    </p:extLst>
  </p:cSld>
  <p:clrMapOvr>
    <a:masterClrMapping/>
  </p:clrMapOvr>
  <p:transition advTm="849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Cyberbullying is never Anonymous</a:t>
            </a:r>
          </a:p>
        </p:txBody>
      </p:sp>
      <p:sp>
        <p:nvSpPr>
          <p:cNvPr id="4" name="Content Placeholder 3"/>
          <p:cNvSpPr>
            <a:spLocks noGrp="1"/>
          </p:cNvSpPr>
          <p:nvPr>
            <p:ph idx="1"/>
          </p:nvPr>
        </p:nvSpPr>
        <p:spPr/>
        <p:txBody>
          <a:bodyPr>
            <a:normAutofit lnSpcReduction="10000"/>
          </a:bodyPr>
          <a:lstStyle/>
          <a:p>
            <a:pPr marL="228600" indent="-228600">
              <a:buFontTx/>
              <a:buChar char="•"/>
            </a:pPr>
            <a:r>
              <a:rPr lang="en-US" altLang="en-US" dirty="0">
                <a:ea typeface="ＭＳ Ｐゴシック" panose="020B0600070205080204" pitchFamily="34" charset="-128"/>
              </a:rPr>
              <a:t>Each computer and/or cell phone has a unique IP address that is sent through the Internet or cell phone provider</a:t>
            </a:r>
          </a:p>
          <a:p>
            <a:pPr marL="228600" indent="-228600">
              <a:buFontTx/>
              <a:buChar char="•"/>
            </a:pPr>
            <a:r>
              <a:rPr lang="en-US" altLang="en-US" dirty="0">
                <a:ea typeface="ＭＳ Ｐゴシック" panose="020B0600070205080204" pitchFamily="34" charset="-128"/>
              </a:rPr>
              <a:t>Law enforcement officials can trace Facebook postings through your computer’s and/or cell phone’s IP Addresses</a:t>
            </a:r>
          </a:p>
          <a:p>
            <a:pPr marL="228600" indent="-228600">
              <a:buFontTx/>
              <a:buChar char="•"/>
            </a:pPr>
            <a:r>
              <a:rPr lang="en-US" altLang="en-US" dirty="0">
                <a:ea typeface="ＭＳ Ｐゴシック" panose="020B0600070205080204" pitchFamily="34" charset="-128"/>
              </a:rPr>
              <a:t>Even text messages or postings that are erased are saved in a backup server by the Internet or cell phone providers.</a:t>
            </a:r>
          </a:p>
          <a:p>
            <a:pPr marL="565150" lvl="1" indent="-228600"/>
            <a:r>
              <a:rPr lang="en-US" altLang="en-US" sz="2800" dirty="0">
                <a:ea typeface="ＭＳ Ｐゴシック" panose="020B0600070205080204" pitchFamily="34" charset="-128"/>
              </a:rPr>
              <a:t>Law enforcement or school officials can see these upon request</a:t>
            </a:r>
          </a:p>
          <a:p>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4073787"/>
      </p:ext>
    </p:extLst>
  </p:cSld>
  <p:clrMapOvr>
    <a:masterClrMapping/>
  </p:clrMapOvr>
  <p:transition advTm="309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3600" dirty="0"/>
              <a:t>Bullying is equal</a:t>
            </a:r>
          </a:p>
          <a:p>
            <a:pPr marL="0" indent="0" algn="ctr">
              <a:buNone/>
            </a:pPr>
            <a:r>
              <a:rPr lang="en-US" sz="3600" dirty="0"/>
              <a:t> among boys and girls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15021683"/>
      </p:ext>
    </p:extLst>
  </p:cSld>
  <p:clrMapOvr>
    <a:masterClrMapping/>
  </p:clrMapOvr>
  <p:transition advTm="30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trends</a:t>
            </a:r>
          </a:p>
        </p:txBody>
      </p:sp>
      <p:sp>
        <p:nvSpPr>
          <p:cNvPr id="4" name="Content Placeholder 3"/>
          <p:cNvSpPr>
            <a:spLocks noGrp="1"/>
          </p:cNvSpPr>
          <p:nvPr>
            <p:ph sz="half" idx="1"/>
          </p:nvPr>
        </p:nvSpPr>
        <p:spPr/>
        <p:txBody>
          <a:bodyPr/>
          <a:lstStyle/>
          <a:p>
            <a:r>
              <a:rPr lang="en-US" altLang="en-US" sz="2400" dirty="0">
                <a:ea typeface="ＭＳ Ｐゴシック" panose="020B0600070205080204" pitchFamily="34" charset="-128"/>
              </a:rPr>
              <a:t>Girls usually bully </a:t>
            </a:r>
            <a:r>
              <a:rPr lang="en-US" altLang="en-US" sz="2400" b="1" dirty="0">
                <a:ea typeface="ＭＳ Ｐゴシック" panose="020B0600070205080204" pitchFamily="34" charset="-128"/>
              </a:rPr>
              <a:t>within</a:t>
            </a:r>
            <a:r>
              <a:rPr lang="en-US" altLang="en-US" sz="2400" dirty="0">
                <a:ea typeface="ＭＳ Ｐゴシック" panose="020B0600070205080204" pitchFamily="34" charset="-128"/>
              </a:rPr>
              <a:t> their circle of friends and girls also use </a:t>
            </a:r>
            <a:r>
              <a:rPr lang="en-US" altLang="en-US" sz="2400" b="1" dirty="0">
                <a:ea typeface="ＭＳ Ｐゴシック" panose="020B0600070205080204" pitchFamily="34" charset="-128"/>
              </a:rPr>
              <a:t>indirect/verbal</a:t>
            </a:r>
            <a:r>
              <a:rPr lang="en-US" altLang="en-US" sz="2400" dirty="0">
                <a:ea typeface="ＭＳ Ｐゴシック" panose="020B0600070205080204" pitchFamily="34" charset="-128"/>
              </a:rPr>
              <a:t> bullying (rude stares, gossip, left out of a group)</a:t>
            </a:r>
          </a:p>
          <a:p>
            <a:endParaRPr lang="en-US" dirty="0"/>
          </a:p>
        </p:txBody>
      </p:sp>
      <p:sp>
        <p:nvSpPr>
          <p:cNvPr id="5" name="Content Placeholder 4"/>
          <p:cNvSpPr>
            <a:spLocks noGrp="1"/>
          </p:cNvSpPr>
          <p:nvPr>
            <p:ph sz="half" idx="2"/>
          </p:nvPr>
        </p:nvSpPr>
        <p:spPr/>
        <p:txBody>
          <a:bodyPr/>
          <a:lstStyle/>
          <a:p>
            <a:r>
              <a:rPr lang="en-US" altLang="en-US" sz="2400" dirty="0">
                <a:ea typeface="ＭＳ Ｐゴシック" panose="020B0600070205080204" pitchFamily="34" charset="-128"/>
              </a:rPr>
              <a:t>Guys usually bully </a:t>
            </a:r>
            <a:r>
              <a:rPr lang="en-US" altLang="en-US" sz="2400" b="1" dirty="0">
                <a:ea typeface="ＭＳ Ｐゴシック" panose="020B0600070205080204" pitchFamily="34" charset="-128"/>
              </a:rPr>
              <a:t>outside</a:t>
            </a:r>
            <a:r>
              <a:rPr lang="en-US" altLang="en-US" sz="2400" dirty="0">
                <a:ea typeface="ＭＳ Ｐゴシック" panose="020B0600070205080204" pitchFamily="34" charset="-128"/>
              </a:rPr>
              <a:t> of their circle of friends and usually do </a:t>
            </a:r>
            <a:r>
              <a:rPr lang="en-US" altLang="en-US" sz="2400" b="1" dirty="0">
                <a:ea typeface="ＭＳ Ｐゴシック" panose="020B0600070205080204" pitchFamily="34" charset="-128"/>
              </a:rPr>
              <a:t>direct/physical</a:t>
            </a:r>
            <a:r>
              <a:rPr lang="en-US" altLang="en-US" sz="2400" dirty="0">
                <a:ea typeface="ＭＳ Ｐゴシック" panose="020B0600070205080204" pitchFamily="34" charset="-128"/>
              </a:rPr>
              <a:t> bullying (pushing, fighting, insults threats)</a:t>
            </a:r>
          </a:p>
          <a:p>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37083884"/>
      </p:ext>
    </p:extLst>
  </p:cSld>
  <p:clrMapOvr>
    <a:masterClrMapping/>
  </p:clrMapOvr>
  <p:transition advTm="2496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Definitions of Sexual Harassment</a:t>
            </a:r>
          </a:p>
        </p:txBody>
      </p:sp>
      <p:sp>
        <p:nvSpPr>
          <p:cNvPr id="9" name="Content Placeholder 8"/>
          <p:cNvSpPr>
            <a:spLocks noGrp="1"/>
          </p:cNvSpPr>
          <p:nvPr>
            <p:ph idx="1"/>
          </p:nvPr>
        </p:nvSpPr>
        <p:spPr/>
        <p:txBody>
          <a:bodyPr/>
          <a:lstStyle/>
          <a:p>
            <a:pPr marL="320040" lvl="1" indent="-320040">
              <a:spcBef>
                <a:spcPts val="700"/>
              </a:spcBef>
              <a:buClr>
                <a:schemeClr val="accent2"/>
              </a:buClr>
              <a:buSzPct val="60000"/>
              <a:buFont typeface="Wingdings"/>
              <a:buChar char=""/>
            </a:pPr>
            <a:r>
              <a:rPr lang="en-US" altLang="en-US" sz="2000" dirty="0">
                <a:ea typeface="ＭＳ Ｐゴシック" panose="020B0600070205080204" pitchFamily="34" charset="-128"/>
              </a:rPr>
              <a:t>Repeated, unwanted or uninvited verbal comments, written statements, gestures, or actions relating to someone</a:t>
            </a:r>
            <a:r>
              <a:rPr lang="ja-JP" altLang="en-US" sz="2000" dirty="0">
                <a:ea typeface="ＭＳ Ｐゴシック" panose="020B0600070205080204" pitchFamily="34" charset="-128"/>
              </a:rPr>
              <a:t>’</a:t>
            </a:r>
            <a:r>
              <a:rPr lang="en-US" altLang="ja-JP" sz="2000" dirty="0">
                <a:ea typeface="ＭＳ Ｐゴシック" panose="020B0600070205080204" pitchFamily="34" charset="-128"/>
              </a:rPr>
              <a:t>s gender, appearance, sexual orientation, gender identity</a:t>
            </a:r>
            <a:endParaRPr lang="en-US" altLang="en-US" sz="2000" dirty="0">
              <a:ea typeface="ＭＳ Ｐゴシック" panose="020B0600070205080204" pitchFamily="34" charset="-128"/>
            </a:endParaRPr>
          </a:p>
          <a:p>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40914461"/>
      </p:ext>
    </p:extLst>
  </p:cSld>
  <p:clrMapOvr>
    <a:masterClrMapping/>
  </p:clrMapOvr>
  <p:transition advTm="160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a:t>Students who are Harassed or Bullied are more likely to…</a:t>
            </a:r>
          </a:p>
        </p:txBody>
      </p:sp>
      <p:sp>
        <p:nvSpPr>
          <p:cNvPr id="8" name="Content Placeholder 7"/>
          <p:cNvSpPr>
            <a:spLocks noGrp="1"/>
          </p:cNvSpPr>
          <p:nvPr>
            <p:ph idx="1"/>
          </p:nvPr>
        </p:nvSpPr>
        <p:spPr/>
        <p:txBody>
          <a:bodyPr>
            <a:normAutofit fontScale="92500" lnSpcReduction="20000"/>
          </a:bodyPr>
          <a:lstStyle/>
          <a:p>
            <a:pPr marL="228600" indent="-228600">
              <a:lnSpc>
                <a:spcPct val="80000"/>
              </a:lnSpc>
              <a:buFontTx/>
              <a:buChar char="•"/>
            </a:pPr>
            <a:r>
              <a:rPr lang="en-US" altLang="en-US" sz="2600" dirty="0">
                <a:ea typeface="ＭＳ Ｐゴシック" panose="020B0600070205080204" pitchFamily="34" charset="-128"/>
              </a:rPr>
              <a:t>Bully or harasses someone else </a:t>
            </a:r>
          </a:p>
          <a:p>
            <a:pPr marL="228600" indent="-228600">
              <a:lnSpc>
                <a:spcPct val="80000"/>
              </a:lnSpc>
              <a:buFontTx/>
              <a:buChar char="•"/>
            </a:pPr>
            <a:r>
              <a:rPr lang="en-US" altLang="en-US" sz="2600" dirty="0">
                <a:ea typeface="ＭＳ Ｐゴシック" panose="020B0600070205080204" pitchFamily="34" charset="-128"/>
              </a:rPr>
              <a:t>Have low self-esteem</a:t>
            </a:r>
          </a:p>
          <a:p>
            <a:pPr marL="228600" indent="-228600">
              <a:lnSpc>
                <a:spcPct val="80000"/>
              </a:lnSpc>
              <a:buFontTx/>
              <a:buChar char="•"/>
            </a:pPr>
            <a:r>
              <a:rPr lang="en-US" altLang="en-US" sz="2600" dirty="0">
                <a:ea typeface="ＭＳ Ｐゴシック" panose="020B0600070205080204" pitchFamily="34" charset="-128"/>
              </a:rPr>
              <a:t>Become depressed</a:t>
            </a:r>
          </a:p>
          <a:p>
            <a:pPr marL="228600" indent="-228600">
              <a:lnSpc>
                <a:spcPct val="80000"/>
              </a:lnSpc>
              <a:buFontTx/>
              <a:buChar char="•"/>
            </a:pPr>
            <a:r>
              <a:rPr lang="en-US" altLang="en-US" sz="2600" dirty="0">
                <a:ea typeface="ＭＳ Ｐゴシック" panose="020B0600070205080204" pitchFamily="34" charset="-128"/>
              </a:rPr>
              <a:t>Have attendance issues at school </a:t>
            </a:r>
          </a:p>
          <a:p>
            <a:pPr marL="228600" indent="-228600">
              <a:lnSpc>
                <a:spcPct val="80000"/>
              </a:lnSpc>
              <a:buFontTx/>
              <a:buChar char="•"/>
            </a:pPr>
            <a:r>
              <a:rPr lang="en-US" altLang="en-US" sz="2600" dirty="0">
                <a:ea typeface="ＭＳ Ｐゴシック" panose="020B0600070205080204" pitchFamily="34" charset="-128"/>
              </a:rPr>
              <a:t>Earn lower grades</a:t>
            </a:r>
          </a:p>
          <a:p>
            <a:pPr marL="228600" indent="-228600">
              <a:lnSpc>
                <a:spcPct val="80000"/>
              </a:lnSpc>
              <a:buFontTx/>
              <a:buChar char="•"/>
            </a:pPr>
            <a:r>
              <a:rPr lang="en-US" altLang="en-US" sz="2600" dirty="0">
                <a:ea typeface="ＭＳ Ｐゴシック" panose="020B0600070205080204" pitchFamily="34" charset="-128"/>
              </a:rPr>
              <a:t>Use illegal substances</a:t>
            </a:r>
          </a:p>
          <a:p>
            <a:pPr marL="228600" indent="-228600">
              <a:lnSpc>
                <a:spcPct val="80000"/>
              </a:lnSpc>
              <a:buFontTx/>
              <a:buChar char="•"/>
            </a:pPr>
            <a:r>
              <a:rPr lang="en-US" altLang="en-US" sz="2600" dirty="0">
                <a:ea typeface="ＭＳ Ｐゴシック" panose="020B0600070205080204" pitchFamily="34" charset="-128"/>
              </a:rPr>
              <a:t>Develop eating disorders</a:t>
            </a:r>
          </a:p>
          <a:p>
            <a:pPr marL="228600" indent="-228600">
              <a:lnSpc>
                <a:spcPct val="80000"/>
              </a:lnSpc>
              <a:buFontTx/>
              <a:buChar char="•"/>
            </a:pPr>
            <a:r>
              <a:rPr lang="en-US" altLang="en-US" sz="2600" dirty="0">
                <a:ea typeface="ＭＳ Ｐゴシック" panose="020B0600070205080204" pitchFamily="34" charset="-128"/>
              </a:rPr>
              <a:t>Quit/Drop out of clubs/sports</a:t>
            </a:r>
          </a:p>
          <a:p>
            <a:pPr marL="228600" indent="-228600">
              <a:lnSpc>
                <a:spcPct val="80000"/>
              </a:lnSpc>
              <a:buFontTx/>
              <a:buChar char="•"/>
            </a:pPr>
            <a:r>
              <a:rPr lang="en-US" altLang="en-US" sz="2600" dirty="0">
                <a:ea typeface="ＭＳ Ｐゴシック" panose="020B0600070205080204" pitchFamily="34" charset="-128"/>
              </a:rPr>
              <a:t>Self-injure (cutting)</a:t>
            </a:r>
          </a:p>
          <a:p>
            <a:pPr marL="228600" indent="-228600">
              <a:lnSpc>
                <a:spcPct val="80000"/>
              </a:lnSpc>
              <a:buFontTx/>
              <a:buChar char="•"/>
            </a:pPr>
            <a:r>
              <a:rPr lang="en-US" altLang="en-US" sz="2600" dirty="0">
                <a:ea typeface="ＭＳ Ｐゴシック" panose="020B0600070205080204" pitchFamily="34" charset="-128"/>
              </a:rPr>
              <a:t>Attempt suicide</a:t>
            </a:r>
          </a:p>
          <a:p>
            <a:pPr marL="228600" indent="-228600">
              <a:lnSpc>
                <a:spcPct val="80000"/>
              </a:lnSpc>
              <a:buFontTx/>
              <a:buChar char="•"/>
            </a:pPr>
            <a:endParaRPr lang="en-US" altLang="en-US" sz="3000" dirty="0">
              <a:ea typeface="ＭＳ Ｐゴシック" panose="020B0600070205080204" pitchFamily="34" charset="-128"/>
            </a:endParaRPr>
          </a:p>
          <a:p>
            <a:pPr marL="228600" indent="-228600" algn="ctr">
              <a:lnSpc>
                <a:spcPct val="80000"/>
              </a:lnSpc>
            </a:pPr>
            <a:r>
              <a:rPr lang="en-US" altLang="en-US" sz="3000" b="1" dirty="0">
                <a:ea typeface="ＭＳ Ｐゴシック" panose="020B0600070205080204" pitchFamily="34" charset="-128"/>
              </a:rPr>
              <a:t>The Majority of students who bully have been victims of past bullying</a:t>
            </a:r>
          </a:p>
          <a:p>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15854933"/>
      </p:ext>
    </p:extLst>
  </p:cSld>
  <p:clrMapOvr>
    <a:masterClrMapping/>
  </p:clrMapOvr>
  <p:transition advTm="3291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527</TotalTime>
  <Words>780</Words>
  <Application>Microsoft Office PowerPoint</Application>
  <PresentationFormat>On-screen Show (4:3)</PresentationFormat>
  <Paragraphs>110</Paragraphs>
  <Slides>15</Slides>
  <Notes>11</Notes>
  <HiddenSlides>0</HiddenSlides>
  <MMClips>15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Book Antiqua</vt:lpstr>
      <vt:lpstr>Calibri</vt:lpstr>
      <vt:lpstr>Century Gothic</vt:lpstr>
      <vt:lpstr>Wingdings</vt:lpstr>
      <vt:lpstr>Apothecary</vt:lpstr>
      <vt:lpstr>BPS Violence Prevention   Understanding Bullying &amp; Harassment  September, 2017</vt:lpstr>
      <vt:lpstr>Definitions of Bullying</vt:lpstr>
      <vt:lpstr>Examples of Bullying</vt:lpstr>
      <vt:lpstr>Cyberbullying</vt:lpstr>
      <vt:lpstr>Cyberbullying is never Anonymous</vt:lpstr>
      <vt:lpstr>PowerPoint Presentation</vt:lpstr>
      <vt:lpstr>Bullying trends</vt:lpstr>
      <vt:lpstr>Definitions of Sexual Harassment</vt:lpstr>
      <vt:lpstr>Students who are Harassed or Bullied are more likely to…</vt:lpstr>
      <vt:lpstr> Prevention Strategies</vt:lpstr>
      <vt:lpstr>Reporting Procedures for Teachers</vt:lpstr>
      <vt:lpstr>Bullying Resources</vt:lpstr>
      <vt:lpstr>Counseling Efforts</vt:lpstr>
      <vt:lpstr>Students at Risk</vt:lpstr>
      <vt:lpstr>BHS Resources</vt:lpstr>
    </vt:vector>
  </TitlesOfParts>
  <Company>BPS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Prevention &amp; Intervention Plan</dc:title>
  <dc:creator>bps</dc:creator>
  <cp:lastModifiedBy>MICHELE BOLTON</cp:lastModifiedBy>
  <cp:revision>63</cp:revision>
  <cp:lastPrinted>2016-08-25T12:20:37Z</cp:lastPrinted>
  <dcterms:created xsi:type="dcterms:W3CDTF">2010-09-22T19:19:09Z</dcterms:created>
  <dcterms:modified xsi:type="dcterms:W3CDTF">2018-03-08T18:38:12Z</dcterms:modified>
</cp:coreProperties>
</file>