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277" autoAdjust="0"/>
  </p:normalViewPr>
  <p:slideViewPr>
    <p:cSldViewPr>
      <p:cViewPr varScale="1">
        <p:scale>
          <a:sx n="68" d="100"/>
          <a:sy n="68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3714-47F9-4213-8075-CCE38FA1E22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01F3B-50B5-496E-9F26-379A8B77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0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will copy all information from the worksheets onto this slide show.</a:t>
            </a:r>
          </a:p>
          <a:p>
            <a:r>
              <a:rPr lang="en-US" baseline="0" dirty="0" smtClean="0"/>
              <a:t>Add Images</a:t>
            </a:r>
          </a:p>
          <a:p>
            <a:r>
              <a:rPr lang="en-US" baseline="0" dirty="0" smtClean="0"/>
              <a:t>Add Transitions, remove the check mark from the ON MOUSE CLICK box, and Add 1 Sound clip or more.</a:t>
            </a:r>
          </a:p>
          <a:p>
            <a:r>
              <a:rPr lang="en-US" baseline="0" dirty="0" smtClean="0"/>
              <a:t>Add Animations and set timings using </a:t>
            </a:r>
            <a:r>
              <a:rPr lang="en-US" baseline="0" smtClean="0"/>
              <a:t>the Rehearse Timings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01F3B-50B5-496E-9F26-379A8B779E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6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6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7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1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3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1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2ECC-B3DD-4A9D-92F4-149133A7D76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014A-BC39-432D-8486-2139B73D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does the occupation fit your skills and interests? </a:t>
            </a:r>
            <a:br>
              <a:rPr lang="en-US" dirty="0"/>
            </a:br>
            <a:r>
              <a:rPr lang="en-US" dirty="0"/>
              <a:t>What will you be doing in the occupation? </a:t>
            </a:r>
            <a:br>
              <a:rPr lang="en-US" dirty="0"/>
            </a:br>
            <a:r>
              <a:rPr lang="en-US" dirty="0"/>
              <a:t>What is the necessary education and/or training?</a:t>
            </a:r>
            <a:br>
              <a:rPr lang="en-US" dirty="0"/>
            </a:br>
            <a:r>
              <a:rPr lang="en-US" dirty="0"/>
              <a:t>How many jobs are there in the occupation currently?</a:t>
            </a:r>
            <a:br>
              <a:rPr lang="en-US" dirty="0"/>
            </a:br>
            <a:r>
              <a:rPr lang="en-US" dirty="0"/>
              <a:t>Is the occupation projected to grow, decline, or remain unchanged? Why?</a:t>
            </a:r>
            <a:br>
              <a:rPr lang="en-US" dirty="0"/>
            </a:br>
            <a:r>
              <a:rPr lang="en-US" dirty="0"/>
              <a:t>How much does this occupation pay?</a:t>
            </a:r>
            <a:br>
              <a:rPr lang="en-US" dirty="0"/>
            </a:br>
            <a:r>
              <a:rPr lang="en-US" dirty="0"/>
              <a:t>What do the top 10 percent earn? The bottom 10 percent?</a:t>
            </a:r>
          </a:p>
        </p:txBody>
      </p:sp>
    </p:spTree>
    <p:extLst>
      <p:ext uri="{BB962C8B-B14F-4D97-AF65-F5344CB8AC3E}">
        <p14:creationId xmlns:p14="http://schemas.microsoft.com/office/powerpoint/2010/main" val="41301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does the occupation fit your skills and interests? </a:t>
            </a:r>
            <a:br>
              <a:rPr lang="en-US" dirty="0"/>
            </a:br>
            <a:r>
              <a:rPr lang="en-US" dirty="0"/>
              <a:t>What will you be doing in the occupation? </a:t>
            </a:r>
            <a:br>
              <a:rPr lang="en-US" dirty="0"/>
            </a:br>
            <a:r>
              <a:rPr lang="en-US" dirty="0"/>
              <a:t>What is the necessary education and/or training?</a:t>
            </a:r>
            <a:br>
              <a:rPr lang="en-US" dirty="0"/>
            </a:br>
            <a:r>
              <a:rPr lang="en-US" dirty="0"/>
              <a:t>How many jobs are there in the occupation currently?</a:t>
            </a:r>
            <a:br>
              <a:rPr lang="en-US" dirty="0"/>
            </a:br>
            <a:r>
              <a:rPr lang="en-US" dirty="0"/>
              <a:t>Is the occupation projected to grow, decline, or remain unchanged? Why?</a:t>
            </a:r>
            <a:br>
              <a:rPr lang="en-US" dirty="0"/>
            </a:br>
            <a:r>
              <a:rPr lang="en-US" dirty="0"/>
              <a:t>How much does this occupation pay?</a:t>
            </a:r>
            <a:br>
              <a:rPr lang="en-US" dirty="0"/>
            </a:br>
            <a:r>
              <a:rPr lang="en-US" dirty="0"/>
              <a:t>What do the top 10 percent earn? The bottom 10 percent?</a:t>
            </a:r>
          </a:p>
        </p:txBody>
      </p:sp>
    </p:spTree>
    <p:extLst>
      <p:ext uri="{BB962C8B-B14F-4D97-AF65-F5344CB8AC3E}">
        <p14:creationId xmlns:p14="http://schemas.microsoft.com/office/powerpoint/2010/main" val="331088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http://www.bls.gov/ooh/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3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Careers Project</vt:lpstr>
      <vt:lpstr>Occupation 1</vt:lpstr>
      <vt:lpstr>Occupation 2</vt:lpstr>
      <vt:lpstr>Resources</vt:lpstr>
    </vt:vector>
  </TitlesOfParts>
  <Company>Brockton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Project</dc:title>
  <dc:creator>Lauren A Brown</dc:creator>
  <cp:lastModifiedBy>Lauren A Brown</cp:lastModifiedBy>
  <cp:revision>1</cp:revision>
  <dcterms:created xsi:type="dcterms:W3CDTF">2015-03-13T19:11:12Z</dcterms:created>
  <dcterms:modified xsi:type="dcterms:W3CDTF">2015-03-13T19:13:49Z</dcterms:modified>
</cp:coreProperties>
</file>